
<file path=[Content_Types].xml><?xml version="1.0" encoding="utf-8"?>
<Types xmlns="http://schemas.openxmlformats.org/package/2006/content-types">
  <Default Extension="png" ContentType="image/png"/>
  <Default Extension="wmf" ContentType="image/x-wmf"/>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13"/>
  </p:notesMasterIdLst>
  <p:handoutMasterIdLst>
    <p:handoutMasterId r:id="rId14"/>
  </p:handoutMasterIdLst>
  <p:sldIdLst>
    <p:sldId id="453" r:id="rId2"/>
    <p:sldId id="454" r:id="rId3"/>
    <p:sldId id="475" r:id="rId4"/>
    <p:sldId id="473" r:id="rId5"/>
    <p:sldId id="477" r:id="rId6"/>
    <p:sldId id="455" r:id="rId7"/>
    <p:sldId id="456" r:id="rId8"/>
    <p:sldId id="458" r:id="rId9"/>
    <p:sldId id="465" r:id="rId10"/>
    <p:sldId id="459" r:id="rId11"/>
    <p:sldId id="460" r:id="rId12"/>
  </p:sldIdLst>
  <p:sldSz cx="9144000" cy="6858000" type="screen4x3"/>
  <p:notesSz cx="6858000" cy="9774238"/>
  <p:defaultTextStyle>
    <a:defPPr>
      <a:defRPr lang="es-ES_tradnl"/>
    </a:defPPr>
    <a:lvl1pPr algn="r" rtl="0" eaLnBrk="0" fontAlgn="base" hangingPunct="0">
      <a:spcBef>
        <a:spcPts val="600"/>
      </a:spcBef>
      <a:spcAft>
        <a:spcPct val="0"/>
      </a:spcAft>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1pPr>
    <a:lvl2pPr marL="457200" algn="r" rtl="0" eaLnBrk="0" fontAlgn="base" hangingPunct="0">
      <a:spcBef>
        <a:spcPts val="600"/>
      </a:spcBef>
      <a:spcAft>
        <a:spcPct val="0"/>
      </a:spcAft>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2pPr>
    <a:lvl3pPr marL="914400" algn="r" rtl="0" eaLnBrk="0" fontAlgn="base" hangingPunct="0">
      <a:spcBef>
        <a:spcPts val="600"/>
      </a:spcBef>
      <a:spcAft>
        <a:spcPct val="0"/>
      </a:spcAft>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3pPr>
    <a:lvl4pPr marL="1371600" algn="r" rtl="0" eaLnBrk="0" fontAlgn="base" hangingPunct="0">
      <a:spcBef>
        <a:spcPts val="600"/>
      </a:spcBef>
      <a:spcAft>
        <a:spcPct val="0"/>
      </a:spcAft>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4pPr>
    <a:lvl5pPr marL="1828800" algn="r" rtl="0" eaLnBrk="0" fontAlgn="base" hangingPunct="0">
      <a:spcBef>
        <a:spcPts val="600"/>
      </a:spcBef>
      <a:spcAft>
        <a:spcPct val="0"/>
      </a:spcAft>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5pPr>
    <a:lvl6pPr marL="2286000" algn="l" defTabSz="914400" rtl="0" eaLnBrk="1" latinLnBrk="0" hangingPunct="1">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6pPr>
    <a:lvl7pPr marL="2743200" algn="l" defTabSz="914400" rtl="0" eaLnBrk="1" latinLnBrk="0" hangingPunct="1">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7pPr>
    <a:lvl8pPr marL="3200400" algn="l" defTabSz="914400" rtl="0" eaLnBrk="1" latinLnBrk="0" hangingPunct="1">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8pPr>
    <a:lvl9pPr marL="3657600" algn="l" defTabSz="914400" rtl="0" eaLnBrk="1" latinLnBrk="0" hangingPunct="1">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9pPr>
  </p:defaultTextStyle>
  <p:extLst>
    <p:ext uri="{EFAFB233-063F-42B5-8137-9DF3F51BA10A}">
      <p15:sldGuideLst xmlns:p15="http://schemas.microsoft.com/office/powerpoint/2012/main">
        <p15:guide id="1" orient="horz" pos="2208">
          <p15:clr>
            <a:srgbClr val="A4A3A4"/>
          </p15:clr>
        </p15:guide>
        <p15:guide id="2" pos="2880">
          <p15:clr>
            <a:srgbClr val="A4A3A4"/>
          </p15:clr>
        </p15:guide>
      </p15:sldGuideLst>
    </p:ext>
    <p:ext uri="{2D200454-40CA-4A62-9FC3-DE9A4176ACB9}">
      <p15:notesGuideLst xmlns:p15="http://schemas.microsoft.com/office/powerpoint/2012/main">
        <p15:guide id="1" orient="horz" pos="2160">
          <p15:clr>
            <a:srgbClr val="A4A3A4"/>
          </p15:clr>
        </p15:guide>
        <p15:guide id="2" pos="288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NES FERNANDEZ CABANAS" initials="MFC" lastIdx="1" clrIdx="0">
    <p:extLst>
      <p:ext uri="{19B8F6BF-5375-455C-9EA6-DF929625EA0E}">
        <p15:presenceInfo xmlns:p15="http://schemas.microsoft.com/office/powerpoint/2012/main" userId="MANES FERNANDEZ CABANA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CC0099"/>
    <a:srgbClr val="33CCCC"/>
    <a:srgbClr val="CC3300"/>
    <a:srgbClr val="808080"/>
    <a:srgbClr val="FEE69A"/>
    <a:srgbClr val="FFB163"/>
    <a:srgbClr val="FF33CC"/>
    <a:srgbClr val="66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4141" autoAdjust="0"/>
    <p:restoredTop sz="90929"/>
  </p:normalViewPr>
  <p:slideViewPr>
    <p:cSldViewPr>
      <p:cViewPr>
        <p:scale>
          <a:sx n="75" d="100"/>
          <a:sy n="75" d="100"/>
        </p:scale>
        <p:origin x="1929" y="391"/>
      </p:cViewPr>
      <p:guideLst>
        <p:guide orient="horz" pos="2208"/>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notesViewPr>
    <p:cSldViewPr>
      <p:cViewPr varScale="1">
        <p:scale>
          <a:sx n="54" d="100"/>
          <a:sy n="54" d="100"/>
        </p:scale>
        <p:origin x="-1860" y="-96"/>
      </p:cViewPr>
      <p:guideLst>
        <p:guide orient="horz" pos="2160"/>
        <p:guide pos="288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4-06-24T20:13:55.563" idx="1">
    <p:pos x="10" y="10"/>
    <p:text/>
    <p:extLst>
      <p:ext uri="{C676402C-5697-4E1C-873F-D02D1690AC5C}">
        <p15:threadingInfo xmlns:p15="http://schemas.microsoft.com/office/powerpoint/2012/main" timeZoneBias="-12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95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t" anchorCtr="0" compatLnSpc="1">
            <a:prstTxWarp prst="textNoShape">
              <a:avLst/>
            </a:prstTxWarp>
          </a:bodyPr>
          <a:lstStyle>
            <a:lvl1pPr algn="l">
              <a:spcBef>
                <a:spcPct val="0"/>
              </a:spcBef>
              <a:defRPr sz="1000" b="0" i="1">
                <a:effectLst/>
                <a:latin typeface="Times New Roman" pitchFamily="18" charset="0"/>
              </a:defRPr>
            </a:lvl1pPr>
          </a:lstStyle>
          <a:p>
            <a:endParaRPr lang="es-ES_tradnl" altLang="es-ES"/>
          </a:p>
        </p:txBody>
      </p:sp>
      <p:sp>
        <p:nvSpPr>
          <p:cNvPr id="4099" name="Rectangle 3"/>
          <p:cNvSpPr>
            <a:spLocks noGrp="1" noChangeArrowheads="1"/>
          </p:cNvSpPr>
          <p:nvPr>
            <p:ph type="dt" sz="quarter" idx="1"/>
          </p:nvPr>
        </p:nvSpPr>
        <p:spPr bwMode="auto">
          <a:xfrm>
            <a:off x="3886200" y="95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t" anchorCtr="0" compatLnSpc="1">
            <a:prstTxWarp prst="textNoShape">
              <a:avLst/>
            </a:prstTxWarp>
          </a:bodyPr>
          <a:lstStyle>
            <a:lvl1pPr>
              <a:spcBef>
                <a:spcPct val="0"/>
              </a:spcBef>
              <a:defRPr sz="1000" b="0" i="1">
                <a:effectLst/>
                <a:latin typeface="Times New Roman" pitchFamily="18" charset="0"/>
              </a:defRPr>
            </a:lvl1pPr>
          </a:lstStyle>
          <a:p>
            <a:endParaRPr lang="es-ES_tradnl" altLang="es-ES"/>
          </a:p>
        </p:txBody>
      </p:sp>
      <p:sp>
        <p:nvSpPr>
          <p:cNvPr id="4100" name="Rectangle 4"/>
          <p:cNvSpPr>
            <a:spLocks noGrp="1" noChangeArrowheads="1"/>
          </p:cNvSpPr>
          <p:nvPr>
            <p:ph type="ftr" sz="quarter" idx="2"/>
          </p:nvPr>
        </p:nvSpPr>
        <p:spPr bwMode="auto">
          <a:xfrm>
            <a:off x="0" y="93059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b" anchorCtr="0" compatLnSpc="1">
            <a:prstTxWarp prst="textNoShape">
              <a:avLst/>
            </a:prstTxWarp>
          </a:bodyPr>
          <a:lstStyle>
            <a:lvl1pPr algn="l">
              <a:spcBef>
                <a:spcPct val="0"/>
              </a:spcBef>
              <a:defRPr sz="1000" b="0" i="1">
                <a:effectLst/>
                <a:latin typeface="Times New Roman" pitchFamily="18" charset="0"/>
              </a:defRPr>
            </a:lvl1pPr>
          </a:lstStyle>
          <a:p>
            <a:endParaRPr lang="es-ES_tradnl" altLang="es-ES"/>
          </a:p>
        </p:txBody>
      </p:sp>
      <p:sp>
        <p:nvSpPr>
          <p:cNvPr id="4101" name="Rectangle 5"/>
          <p:cNvSpPr>
            <a:spLocks noGrp="1" noChangeArrowheads="1"/>
          </p:cNvSpPr>
          <p:nvPr>
            <p:ph type="sldNum" sz="quarter" idx="3"/>
          </p:nvPr>
        </p:nvSpPr>
        <p:spPr bwMode="auto">
          <a:xfrm>
            <a:off x="3886200" y="93059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b" anchorCtr="0" compatLnSpc="1">
            <a:prstTxWarp prst="textNoShape">
              <a:avLst/>
            </a:prstTxWarp>
          </a:bodyPr>
          <a:lstStyle>
            <a:lvl1pPr>
              <a:spcBef>
                <a:spcPct val="0"/>
              </a:spcBef>
              <a:defRPr sz="1000" b="0" i="1">
                <a:effectLst/>
                <a:latin typeface="Times New Roman" pitchFamily="18" charset="0"/>
              </a:defRPr>
            </a:lvl1pPr>
          </a:lstStyle>
          <a:p>
            <a:fld id="{5E73702A-29A2-45EB-93FC-7D4A4394C9C6}" type="slidenum">
              <a:rPr lang="es-ES_tradnl" altLang="es-ES"/>
              <a:pPr/>
              <a:t>‹Nº›</a:t>
            </a:fld>
            <a:endParaRPr lang="es-ES_tradnl" altLang="es-ES"/>
          </a:p>
        </p:txBody>
      </p:sp>
    </p:spTree>
    <p:extLst>
      <p:ext uri="{BB962C8B-B14F-4D97-AF65-F5344CB8AC3E}">
        <p14:creationId xmlns:p14="http://schemas.microsoft.com/office/powerpoint/2010/main" val="7896653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95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t" anchorCtr="0" compatLnSpc="1">
            <a:prstTxWarp prst="textNoShape">
              <a:avLst/>
            </a:prstTxWarp>
          </a:bodyPr>
          <a:lstStyle>
            <a:lvl1pPr algn="l" defTabSz="762000">
              <a:spcBef>
                <a:spcPct val="0"/>
              </a:spcBef>
              <a:defRPr sz="1000" b="0" i="1">
                <a:effectLst/>
                <a:latin typeface="Times New Roman" pitchFamily="18" charset="0"/>
              </a:defRPr>
            </a:lvl1pPr>
          </a:lstStyle>
          <a:p>
            <a:endParaRPr lang="es-ES_tradnl" altLang="es-ES"/>
          </a:p>
        </p:txBody>
      </p:sp>
      <p:sp>
        <p:nvSpPr>
          <p:cNvPr id="2051" name="Rectangle 3"/>
          <p:cNvSpPr>
            <a:spLocks noGrp="1" noChangeArrowheads="1"/>
          </p:cNvSpPr>
          <p:nvPr>
            <p:ph type="dt" idx="1"/>
          </p:nvPr>
        </p:nvSpPr>
        <p:spPr bwMode="auto">
          <a:xfrm>
            <a:off x="3886200" y="95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t" anchorCtr="0" compatLnSpc="1">
            <a:prstTxWarp prst="textNoShape">
              <a:avLst/>
            </a:prstTxWarp>
          </a:bodyPr>
          <a:lstStyle>
            <a:lvl1pPr defTabSz="762000">
              <a:spcBef>
                <a:spcPct val="0"/>
              </a:spcBef>
              <a:defRPr sz="1000" b="0" i="1">
                <a:effectLst/>
                <a:latin typeface="Times New Roman" pitchFamily="18" charset="0"/>
              </a:defRPr>
            </a:lvl1pPr>
          </a:lstStyle>
          <a:p>
            <a:endParaRPr lang="es-ES_tradnl" altLang="es-ES"/>
          </a:p>
        </p:txBody>
      </p:sp>
      <p:sp>
        <p:nvSpPr>
          <p:cNvPr id="2052" name="Rectangle 4"/>
          <p:cNvSpPr>
            <a:spLocks noGrp="1" noChangeArrowheads="1"/>
          </p:cNvSpPr>
          <p:nvPr>
            <p:ph type="ftr" sz="quarter" idx="4"/>
          </p:nvPr>
        </p:nvSpPr>
        <p:spPr bwMode="auto">
          <a:xfrm>
            <a:off x="0" y="93059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b" anchorCtr="0" compatLnSpc="1">
            <a:prstTxWarp prst="textNoShape">
              <a:avLst/>
            </a:prstTxWarp>
          </a:bodyPr>
          <a:lstStyle>
            <a:lvl1pPr algn="l" defTabSz="762000">
              <a:spcBef>
                <a:spcPct val="0"/>
              </a:spcBef>
              <a:defRPr sz="1000" b="0" i="1">
                <a:effectLst/>
                <a:latin typeface="Times New Roman" pitchFamily="18" charset="0"/>
              </a:defRPr>
            </a:lvl1pPr>
          </a:lstStyle>
          <a:p>
            <a:endParaRPr lang="es-ES_tradnl" altLang="es-ES"/>
          </a:p>
        </p:txBody>
      </p:sp>
      <p:sp>
        <p:nvSpPr>
          <p:cNvPr id="2053" name="Rectangle 5"/>
          <p:cNvSpPr>
            <a:spLocks noGrp="1" noChangeArrowheads="1"/>
          </p:cNvSpPr>
          <p:nvPr>
            <p:ph type="sldNum" sz="quarter" idx="5"/>
          </p:nvPr>
        </p:nvSpPr>
        <p:spPr bwMode="auto">
          <a:xfrm>
            <a:off x="3886200" y="93059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b" anchorCtr="0" compatLnSpc="1">
            <a:prstTxWarp prst="textNoShape">
              <a:avLst/>
            </a:prstTxWarp>
          </a:bodyPr>
          <a:lstStyle>
            <a:lvl1pPr defTabSz="762000">
              <a:spcBef>
                <a:spcPct val="0"/>
              </a:spcBef>
              <a:defRPr sz="1000" b="0" i="1">
                <a:effectLst/>
                <a:latin typeface="Times New Roman" pitchFamily="18" charset="0"/>
              </a:defRPr>
            </a:lvl1pPr>
          </a:lstStyle>
          <a:p>
            <a:fld id="{9A555C93-FB97-46D7-B787-3C57D8CDC900}" type="slidenum">
              <a:rPr lang="es-ES_tradnl" altLang="es-ES"/>
              <a:pPr/>
              <a:t>‹Nº›</a:t>
            </a:fld>
            <a:endParaRPr lang="es-ES_tradnl" altLang="es-ES"/>
          </a:p>
        </p:txBody>
      </p:sp>
      <p:sp>
        <p:nvSpPr>
          <p:cNvPr id="2054" name="Rectangle 6"/>
          <p:cNvSpPr>
            <a:spLocks noGrp="1" noChangeArrowheads="1"/>
          </p:cNvSpPr>
          <p:nvPr>
            <p:ph type="body" sz="quarter" idx="3"/>
          </p:nvPr>
        </p:nvSpPr>
        <p:spPr bwMode="auto">
          <a:xfrm>
            <a:off x="914400" y="4645025"/>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s-ES_tradnl" altLang="es-ES" smtClean="0"/>
              <a:t>Haga clic para editar el estilo del texto del patrón</a:t>
            </a:r>
          </a:p>
          <a:p>
            <a:pPr lvl="1"/>
            <a:r>
              <a:rPr lang="es-ES_tradnl" altLang="es-ES" smtClean="0"/>
              <a:t>Segundo nivel</a:t>
            </a:r>
          </a:p>
          <a:p>
            <a:pPr lvl="2"/>
            <a:r>
              <a:rPr lang="es-ES_tradnl" altLang="es-ES" smtClean="0"/>
              <a:t>Tercer nivel</a:t>
            </a:r>
          </a:p>
          <a:p>
            <a:pPr lvl="3"/>
            <a:r>
              <a:rPr lang="es-ES_tradnl" altLang="es-ES" smtClean="0"/>
              <a:t>Cuarto nivel</a:t>
            </a:r>
          </a:p>
          <a:p>
            <a:pPr lvl="4"/>
            <a:r>
              <a:rPr lang="es-ES_tradnl" altLang="es-ES" smtClean="0"/>
              <a:t>Quinto nivel</a:t>
            </a:r>
          </a:p>
        </p:txBody>
      </p:sp>
      <p:sp>
        <p:nvSpPr>
          <p:cNvPr id="2055" name="Rectangle 7"/>
          <p:cNvSpPr>
            <a:spLocks noGrp="1" noRot="1" noChangeAspect="1" noChangeArrowheads="1" noTextEdit="1"/>
          </p:cNvSpPr>
          <p:nvPr>
            <p:ph type="sldImg" idx="2"/>
          </p:nvPr>
        </p:nvSpPr>
        <p:spPr bwMode="auto">
          <a:xfrm>
            <a:off x="1143000" y="850900"/>
            <a:ext cx="4572000" cy="3425825"/>
          </a:xfrm>
          <a:prstGeom prst="rect">
            <a:avLst/>
          </a:prstGeom>
          <a:noFill/>
          <a:ln w="127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Tree>
    <p:extLst>
      <p:ext uri="{BB962C8B-B14F-4D97-AF65-F5344CB8AC3E}">
        <p14:creationId xmlns:p14="http://schemas.microsoft.com/office/powerpoint/2010/main" val="312599467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La energía</a:t>
            </a:r>
            <a:r>
              <a:rPr lang="es-ES" baseline="0" dirty="0" smtClean="0"/>
              <a:t> eléctrica se produce a partir de la conversión de energía mecánica (turbina de vapor, de gas, hidráulica o eólica) salvo en el caso de las centrales fotovoltaicas. Las turbinas están acopladas a sus respectivos generadores (máquinas eléctricas rotativas) que generan la energía a un nivel de tensión relativamente bajo, en torno a 20 </a:t>
            </a:r>
            <a:r>
              <a:rPr lang="es-ES" baseline="0" dirty="0" err="1" smtClean="0"/>
              <a:t>kV</a:t>
            </a:r>
            <a:r>
              <a:rPr lang="es-ES" baseline="0" dirty="0" smtClean="0"/>
              <a:t> como máximo, ya que para poder hacerlo a niveles más elevados los espesores de aislamiento impedirían la construcción de la máquina. Las pérdidas en el transporte de energía eléctrica son inversamente proporcionales al cuadrado de la tensión. Por este motivo, a la salida de la planta generadora se introducen transformadores para elevar la tensión de suministro (para una misma potencia a mayor tensión menor corriente circulante y por consiguiente menores pérdidas). Posteriormente, estos niveles de tensión se van reduciendo en función de las necesidades de los consumidores, hasta llegar al nivel final del consumo doméstico o de pequeña industria donde se trabaja en baja tensión.  Los centros de transformación y subestaciones se encargan de ajustar dichos niveles y conectar las diferentes partes de la red.</a:t>
            </a:r>
            <a:endParaRPr lang="es-ES" dirty="0"/>
          </a:p>
        </p:txBody>
      </p:sp>
      <p:sp>
        <p:nvSpPr>
          <p:cNvPr id="4" name="Marcador de número de diapositiva 3"/>
          <p:cNvSpPr>
            <a:spLocks noGrp="1"/>
          </p:cNvSpPr>
          <p:nvPr>
            <p:ph type="sldNum" sz="quarter" idx="10"/>
          </p:nvPr>
        </p:nvSpPr>
        <p:spPr/>
        <p:txBody>
          <a:bodyPr/>
          <a:lstStyle/>
          <a:p>
            <a:fld id="{9A555C93-FB97-46D7-B787-3C57D8CDC900}" type="slidenum">
              <a:rPr lang="es-ES_tradnl" altLang="es-ES" smtClean="0"/>
              <a:pPr/>
              <a:t>2</a:t>
            </a:fld>
            <a:endParaRPr lang="es-ES_tradnl" altLang="es-ES"/>
          </a:p>
        </p:txBody>
      </p:sp>
    </p:spTree>
    <p:extLst>
      <p:ext uri="{BB962C8B-B14F-4D97-AF65-F5344CB8AC3E}">
        <p14:creationId xmlns:p14="http://schemas.microsoft.com/office/powerpoint/2010/main" val="6720899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la zona de consumo la tensión se ha presentado como 220V (sistema monofásico) y 380V (sistema trifásico) por</a:t>
            </a:r>
            <a:r>
              <a:rPr lang="es-ES" baseline="0" dirty="0" smtClean="0"/>
              <a:t> ser estos los valores que se utilizaban tradicionalmente. Desde hace tiempo la red eléctrica en Europa es de 400V / 230V – 50 Hz.</a:t>
            </a:r>
            <a:endParaRPr lang="es-ES" dirty="0"/>
          </a:p>
        </p:txBody>
      </p:sp>
      <p:sp>
        <p:nvSpPr>
          <p:cNvPr id="4" name="Marcador de número de diapositiva 3"/>
          <p:cNvSpPr>
            <a:spLocks noGrp="1"/>
          </p:cNvSpPr>
          <p:nvPr>
            <p:ph type="sldNum" sz="quarter" idx="10"/>
          </p:nvPr>
        </p:nvSpPr>
        <p:spPr/>
        <p:txBody>
          <a:bodyPr/>
          <a:lstStyle/>
          <a:p>
            <a:fld id="{9A555C93-FB97-46D7-B787-3C57D8CDC900}" type="slidenum">
              <a:rPr lang="es-ES_tradnl" altLang="es-ES" smtClean="0"/>
              <a:pPr/>
              <a:t>3</a:t>
            </a:fld>
            <a:endParaRPr lang="es-ES_tradnl" altLang="es-ES"/>
          </a:p>
        </p:txBody>
      </p:sp>
    </p:spTree>
    <p:extLst>
      <p:ext uri="{BB962C8B-B14F-4D97-AF65-F5344CB8AC3E}">
        <p14:creationId xmlns:p14="http://schemas.microsoft.com/office/powerpoint/2010/main" val="35309233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La red eléctrica</a:t>
            </a:r>
            <a:r>
              <a:rPr lang="es-ES" baseline="0" dirty="0" smtClean="0"/>
              <a:t> está diseñada para que una misma zona pueda ser alimentada por caminos alternativos, impidiendo así que un fallo en una línea o central elimine el suministro eléctrico.</a:t>
            </a:r>
            <a:endParaRPr lang="es-ES" dirty="0"/>
          </a:p>
        </p:txBody>
      </p:sp>
      <p:sp>
        <p:nvSpPr>
          <p:cNvPr id="4" name="Marcador de número de diapositiva 3"/>
          <p:cNvSpPr>
            <a:spLocks noGrp="1"/>
          </p:cNvSpPr>
          <p:nvPr>
            <p:ph type="sldNum" sz="quarter" idx="10"/>
          </p:nvPr>
        </p:nvSpPr>
        <p:spPr/>
        <p:txBody>
          <a:bodyPr/>
          <a:lstStyle/>
          <a:p>
            <a:fld id="{9A555C93-FB97-46D7-B787-3C57D8CDC900}" type="slidenum">
              <a:rPr lang="es-ES_tradnl" altLang="es-ES" smtClean="0"/>
              <a:pPr/>
              <a:t>4</a:t>
            </a:fld>
            <a:endParaRPr lang="es-ES_tradnl" altLang="es-ES"/>
          </a:p>
        </p:txBody>
      </p:sp>
    </p:spTree>
    <p:extLst>
      <p:ext uri="{BB962C8B-B14F-4D97-AF65-F5344CB8AC3E}">
        <p14:creationId xmlns:p14="http://schemas.microsoft.com/office/powerpoint/2010/main" val="5484195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Las redes de distribución pueden ser de 3 tipos:</a:t>
            </a:r>
          </a:p>
          <a:p>
            <a:endParaRPr lang="es-ES" dirty="0" smtClean="0"/>
          </a:p>
          <a:p>
            <a:pPr marL="228600" indent="-228600">
              <a:buAutoNum type="arabicPeriod"/>
            </a:pPr>
            <a:r>
              <a:rPr lang="es-ES" baseline="0" dirty="0" smtClean="0"/>
              <a:t>Radiales: desde un centro generador o subestación las líneas de conexión se distribuyen en forma de estrella.</a:t>
            </a:r>
          </a:p>
          <a:p>
            <a:pPr marL="228600" indent="-228600">
              <a:buAutoNum type="arabicPeriod"/>
            </a:pPr>
            <a:r>
              <a:rPr lang="es-ES" baseline="0" dirty="0" smtClean="0"/>
              <a:t>En anillo: desde un centro generador o subestación las líneas de conexión forman una estructura de anillo de tal modo que el mismo punto puede ser alimentado por dos caminos.</a:t>
            </a:r>
          </a:p>
          <a:p>
            <a:pPr marL="228600" indent="-228600">
              <a:buAutoNum type="arabicPeriod"/>
            </a:pPr>
            <a:r>
              <a:rPr lang="es-ES" baseline="0" dirty="0" smtClean="0"/>
              <a:t>Mixtas: cuando se unen redes radiales con redes en anillo.</a:t>
            </a:r>
            <a:endParaRPr lang="es-ES" dirty="0"/>
          </a:p>
        </p:txBody>
      </p:sp>
      <p:sp>
        <p:nvSpPr>
          <p:cNvPr id="4" name="Marcador de número de diapositiva 3"/>
          <p:cNvSpPr>
            <a:spLocks noGrp="1"/>
          </p:cNvSpPr>
          <p:nvPr>
            <p:ph type="sldNum" sz="quarter" idx="10"/>
          </p:nvPr>
        </p:nvSpPr>
        <p:spPr/>
        <p:txBody>
          <a:bodyPr/>
          <a:lstStyle/>
          <a:p>
            <a:fld id="{9A555C93-FB97-46D7-B787-3C57D8CDC900}" type="slidenum">
              <a:rPr lang="es-ES_tradnl" altLang="es-ES" smtClean="0"/>
              <a:pPr/>
              <a:t>5</a:t>
            </a:fld>
            <a:endParaRPr lang="es-ES_tradnl" altLang="es-ES"/>
          </a:p>
        </p:txBody>
      </p:sp>
    </p:spTree>
    <p:extLst>
      <p:ext uri="{BB962C8B-B14F-4D97-AF65-F5344CB8AC3E}">
        <p14:creationId xmlns:p14="http://schemas.microsoft.com/office/powerpoint/2010/main" val="11979505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Las centrales</a:t>
            </a:r>
            <a:r>
              <a:rPr lang="es-ES" baseline="0" dirty="0" smtClean="0"/>
              <a:t> de bombeo trabajan consumiendo energía eléctrica en periodos de baja demanda cuando el precio del </a:t>
            </a:r>
            <a:r>
              <a:rPr lang="es-ES" baseline="0" dirty="0" err="1" smtClean="0"/>
              <a:t>kWh</a:t>
            </a:r>
            <a:r>
              <a:rPr lang="es-ES" baseline="0" dirty="0" smtClean="0"/>
              <a:t> es bajo para alimentar bombas que rellenan con agua un embalse que tiene asociada una central hidráulica. Posteriormente el agua almacenado se emplea para turbinar y generar eléctrica.</a:t>
            </a:r>
            <a:endParaRPr lang="es-ES" dirty="0"/>
          </a:p>
        </p:txBody>
      </p:sp>
      <p:sp>
        <p:nvSpPr>
          <p:cNvPr id="4" name="Marcador de número de diapositiva 3"/>
          <p:cNvSpPr>
            <a:spLocks noGrp="1"/>
          </p:cNvSpPr>
          <p:nvPr>
            <p:ph type="sldNum" sz="quarter" idx="10"/>
          </p:nvPr>
        </p:nvSpPr>
        <p:spPr/>
        <p:txBody>
          <a:bodyPr/>
          <a:lstStyle/>
          <a:p>
            <a:fld id="{9A555C93-FB97-46D7-B787-3C57D8CDC900}" type="slidenum">
              <a:rPr lang="es-ES_tradnl" altLang="es-ES" smtClean="0"/>
              <a:pPr/>
              <a:t>6</a:t>
            </a:fld>
            <a:endParaRPr lang="es-ES_tradnl" altLang="es-ES"/>
          </a:p>
        </p:txBody>
      </p:sp>
    </p:spTree>
    <p:extLst>
      <p:ext uri="{BB962C8B-B14F-4D97-AF65-F5344CB8AC3E}">
        <p14:creationId xmlns:p14="http://schemas.microsoft.com/office/powerpoint/2010/main" val="24509988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3076" name="Group 4"/>
          <p:cNvGrpSpPr>
            <a:grpSpLocks/>
          </p:cNvGrpSpPr>
          <p:nvPr/>
        </p:nvGrpSpPr>
        <p:grpSpPr bwMode="auto">
          <a:xfrm>
            <a:off x="-1035050" y="1520825"/>
            <a:ext cx="10179050" cy="5337175"/>
            <a:chOff x="-652" y="958"/>
            <a:chExt cx="6412" cy="3362"/>
          </a:xfrm>
        </p:grpSpPr>
        <p:sp>
          <p:nvSpPr>
            <p:cNvPr id="3074" name="Freeform 2"/>
            <p:cNvSpPr>
              <a:spLocks/>
            </p:cNvSpPr>
            <p:nvPr/>
          </p:nvSpPr>
          <p:spPr bwMode="invGray">
            <a:xfrm>
              <a:off x="2061" y="1707"/>
              <a:ext cx="3699" cy="2613"/>
            </a:xfrm>
            <a:custGeom>
              <a:avLst/>
              <a:gdLst>
                <a:gd name="T0" fmla="*/ 1523 w 3699"/>
                <a:gd name="T1" fmla="*/ 2611 h 2613"/>
                <a:gd name="T2" fmla="*/ 3698 w 3699"/>
                <a:gd name="T3" fmla="*/ 2612 h 2613"/>
                <a:gd name="T4" fmla="*/ 3698 w 3699"/>
                <a:gd name="T5" fmla="*/ 2228 h 2613"/>
                <a:gd name="T6" fmla="*/ 0 w 3699"/>
                <a:gd name="T7" fmla="*/ 0 h 2613"/>
                <a:gd name="T8" fmla="*/ 160 w 3699"/>
                <a:gd name="T9" fmla="*/ 118 h 2613"/>
                <a:gd name="T10" fmla="*/ 292 w 3699"/>
                <a:gd name="T11" fmla="*/ 219 h 2613"/>
                <a:gd name="T12" fmla="*/ 441 w 3699"/>
                <a:gd name="T13" fmla="*/ 347 h 2613"/>
                <a:gd name="T14" fmla="*/ 585 w 3699"/>
                <a:gd name="T15" fmla="*/ 482 h 2613"/>
                <a:gd name="T16" fmla="*/ 796 w 3699"/>
                <a:gd name="T17" fmla="*/ 711 h 2613"/>
                <a:gd name="T18" fmla="*/ 983 w 3699"/>
                <a:gd name="T19" fmla="*/ 955 h 2613"/>
                <a:gd name="T20" fmla="*/ 1119 w 3699"/>
                <a:gd name="T21" fmla="*/ 1168 h 2613"/>
                <a:gd name="T22" fmla="*/ 1238 w 3699"/>
                <a:gd name="T23" fmla="*/ 1388 h 2613"/>
                <a:gd name="T24" fmla="*/ 1331 w 3699"/>
                <a:gd name="T25" fmla="*/ 1608 h 2613"/>
                <a:gd name="T26" fmla="*/ 1400 w 3699"/>
                <a:gd name="T27" fmla="*/ 1809 h 2613"/>
                <a:gd name="T28" fmla="*/ 1447 w 3699"/>
                <a:gd name="T29" fmla="*/ 1979 h 2613"/>
                <a:gd name="T30" fmla="*/ 1490 w 3699"/>
                <a:gd name="T31" fmla="*/ 2190 h 2613"/>
                <a:gd name="T32" fmla="*/ 1511 w 3699"/>
                <a:gd name="T33" fmla="*/ 2374 h 2613"/>
                <a:gd name="T34" fmla="*/ 1523 w 3699"/>
                <a:gd name="T35" fmla="*/ 2611 h 2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9" h="2613">
                  <a:moveTo>
                    <a:pt x="1523" y="2611"/>
                  </a:moveTo>
                  <a:lnTo>
                    <a:pt x="3698" y="2612"/>
                  </a:lnTo>
                  <a:lnTo>
                    <a:pt x="3698" y="2228"/>
                  </a:lnTo>
                  <a:lnTo>
                    <a:pt x="0" y="0"/>
                  </a:lnTo>
                  <a:lnTo>
                    <a:pt x="160" y="118"/>
                  </a:lnTo>
                  <a:lnTo>
                    <a:pt x="292" y="219"/>
                  </a:lnTo>
                  <a:lnTo>
                    <a:pt x="441" y="347"/>
                  </a:lnTo>
                  <a:lnTo>
                    <a:pt x="585" y="482"/>
                  </a:lnTo>
                  <a:lnTo>
                    <a:pt x="796" y="711"/>
                  </a:lnTo>
                  <a:lnTo>
                    <a:pt x="983" y="955"/>
                  </a:lnTo>
                  <a:lnTo>
                    <a:pt x="1119" y="1168"/>
                  </a:lnTo>
                  <a:lnTo>
                    <a:pt x="1238" y="1388"/>
                  </a:lnTo>
                  <a:lnTo>
                    <a:pt x="1331" y="1608"/>
                  </a:lnTo>
                  <a:lnTo>
                    <a:pt x="1400" y="1809"/>
                  </a:lnTo>
                  <a:lnTo>
                    <a:pt x="1447" y="1979"/>
                  </a:lnTo>
                  <a:lnTo>
                    <a:pt x="1490" y="2190"/>
                  </a:lnTo>
                  <a:lnTo>
                    <a:pt x="1511" y="2374"/>
                  </a:lnTo>
                  <a:lnTo>
                    <a:pt x="1523" y="2611"/>
                  </a:lnTo>
                </a:path>
              </a:pathLst>
            </a:custGeom>
            <a:gradFill rotWithShape="0">
              <a:gsLst>
                <a:gs pos="0">
                  <a:schemeClr val="folHlink">
                    <a:gamma/>
                    <a:shade val="80000"/>
                    <a:invGamma/>
                  </a:schemeClr>
                </a:gs>
                <a:gs pos="100000">
                  <a:schemeClr val="folHlink"/>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3075" name="Arc 3"/>
            <p:cNvSpPr>
              <a:spLocks/>
            </p:cNvSpPr>
            <p:nvPr/>
          </p:nvSpPr>
          <p:spPr bwMode="ltGray">
            <a:xfrm>
              <a:off x="-652" y="958"/>
              <a:ext cx="4237" cy="3362"/>
            </a:xfrm>
            <a:custGeom>
              <a:avLst/>
              <a:gdLst>
                <a:gd name="G0" fmla="+- 0 0 0"/>
                <a:gd name="G1" fmla="+- 21360 0 0"/>
                <a:gd name="G2" fmla="+- 21600 0 0"/>
                <a:gd name="T0" fmla="*/ 3211 w 21600"/>
                <a:gd name="T1" fmla="*/ 0 h 21360"/>
                <a:gd name="T2" fmla="*/ 21600 w 21600"/>
                <a:gd name="T3" fmla="*/ 21360 h 21360"/>
                <a:gd name="T4" fmla="*/ 0 w 21600"/>
                <a:gd name="T5" fmla="*/ 21360 h 21360"/>
              </a:gdLst>
              <a:ahLst/>
              <a:cxnLst>
                <a:cxn ang="0">
                  <a:pos x="T0" y="T1"/>
                </a:cxn>
                <a:cxn ang="0">
                  <a:pos x="T2" y="T3"/>
                </a:cxn>
                <a:cxn ang="0">
                  <a:pos x="T4" y="T5"/>
                </a:cxn>
              </a:cxnLst>
              <a:rect l="0" t="0" r="r" b="b"/>
              <a:pathLst>
                <a:path w="21600" h="21360" fill="none" extrusionOk="0">
                  <a:moveTo>
                    <a:pt x="3210" y="0"/>
                  </a:moveTo>
                  <a:cubicBezTo>
                    <a:pt x="13781" y="1589"/>
                    <a:pt x="21600" y="10670"/>
                    <a:pt x="21600" y="21360"/>
                  </a:cubicBezTo>
                </a:path>
                <a:path w="21600" h="21360" stroke="0" extrusionOk="0">
                  <a:moveTo>
                    <a:pt x="3210" y="0"/>
                  </a:moveTo>
                  <a:cubicBezTo>
                    <a:pt x="13781" y="1589"/>
                    <a:pt x="21600" y="10670"/>
                    <a:pt x="21600" y="21360"/>
                  </a:cubicBezTo>
                  <a:lnTo>
                    <a:pt x="0" y="21360"/>
                  </a:lnTo>
                  <a:close/>
                </a:path>
              </a:pathLst>
            </a:custGeom>
            <a:noFill/>
            <a:ln w="12700" cap="rnd">
              <a:solidFill>
                <a:schemeClr val="folHlink"/>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grpSp>
      <p:sp>
        <p:nvSpPr>
          <p:cNvPr id="3077" name="Rectangle 5"/>
          <p:cNvSpPr>
            <a:spLocks noGrp="1" noChangeArrowheads="1"/>
          </p:cNvSpPr>
          <p:nvPr>
            <p:ph type="ctrTitle" sz="quarter"/>
          </p:nvPr>
        </p:nvSpPr>
        <p:spPr>
          <a:xfrm>
            <a:off x="1293813" y="762000"/>
            <a:ext cx="7772400" cy="1143000"/>
          </a:xfrm>
        </p:spPr>
        <p:txBody>
          <a:bodyPr anchor="b"/>
          <a:lstStyle>
            <a:lvl1pPr>
              <a:defRPr/>
            </a:lvl1pPr>
          </a:lstStyle>
          <a:p>
            <a:pPr lvl="0"/>
            <a:r>
              <a:rPr lang="es-ES_tradnl" altLang="es-ES" noProof="0" smtClean="0"/>
              <a:t>Haga clic para modificar el estilo de título patrón</a:t>
            </a:r>
          </a:p>
        </p:txBody>
      </p:sp>
      <p:sp>
        <p:nvSpPr>
          <p:cNvPr id="3078" name="Rectangle 6"/>
          <p:cNvSpPr>
            <a:spLocks noGrp="1" noChangeArrowheads="1"/>
          </p:cNvSpPr>
          <p:nvPr>
            <p:ph type="subTitle" sz="quarter" idx="1"/>
          </p:nvPr>
        </p:nvSpPr>
        <p:spPr>
          <a:xfrm>
            <a:off x="685800" y="3429000"/>
            <a:ext cx="6400800" cy="1752600"/>
          </a:xfrm>
        </p:spPr>
        <p:txBody>
          <a:bodyPr anchor="ctr"/>
          <a:lstStyle>
            <a:lvl1pPr marL="0" indent="0" algn="ctr">
              <a:buFont typeface="Monotype Sorts" pitchFamily="2" charset="2"/>
              <a:buNone/>
              <a:defRPr/>
            </a:lvl1pPr>
          </a:lstStyle>
          <a:p>
            <a:pPr lvl="0"/>
            <a:r>
              <a:rPr lang="es-ES_tradnl" altLang="es-ES" noProof="0" smtClean="0"/>
              <a:t>Haga clic para modificar el estilo de subtítulo patrón</a:t>
            </a:r>
          </a:p>
        </p:txBody>
      </p:sp>
      <p:sp>
        <p:nvSpPr>
          <p:cNvPr id="3079" name="Rectangle 7"/>
          <p:cNvSpPr>
            <a:spLocks noGrp="1" noChangeArrowheads="1"/>
          </p:cNvSpPr>
          <p:nvPr>
            <p:ph type="dt" sz="quarter" idx="2"/>
          </p:nvPr>
        </p:nvSpPr>
        <p:spPr/>
        <p:txBody>
          <a:bodyPr/>
          <a:lstStyle>
            <a:lvl1pPr>
              <a:defRPr/>
            </a:lvl1pPr>
          </a:lstStyle>
          <a:p>
            <a:endParaRPr lang="es-ES_tradnl" altLang="es-ES"/>
          </a:p>
        </p:txBody>
      </p:sp>
      <p:sp>
        <p:nvSpPr>
          <p:cNvPr id="3080" name="Rectangle 8"/>
          <p:cNvSpPr>
            <a:spLocks noGrp="1" noChangeArrowheads="1"/>
          </p:cNvSpPr>
          <p:nvPr>
            <p:ph type="ftr" sz="quarter" idx="3"/>
          </p:nvPr>
        </p:nvSpPr>
        <p:spPr/>
        <p:txBody>
          <a:bodyPr/>
          <a:lstStyle>
            <a:lvl1pPr>
              <a:defRPr/>
            </a:lvl1pPr>
          </a:lstStyle>
          <a:p>
            <a:endParaRPr lang="es-ES_tradnl" altLang="es-ES"/>
          </a:p>
        </p:txBody>
      </p:sp>
      <p:sp>
        <p:nvSpPr>
          <p:cNvPr id="3081" name="Rectangle 9"/>
          <p:cNvSpPr>
            <a:spLocks noGrp="1" noChangeArrowheads="1"/>
          </p:cNvSpPr>
          <p:nvPr>
            <p:ph type="sldNum" sz="quarter" idx="4"/>
          </p:nvPr>
        </p:nvSpPr>
        <p:spPr/>
        <p:txBody>
          <a:bodyPr/>
          <a:lstStyle>
            <a:lvl1pPr>
              <a:defRPr/>
            </a:lvl1pPr>
          </a:lstStyle>
          <a:p>
            <a:fld id="{D7F7B9D9-7BF5-4B09-AD1F-C7CE664AA8D2}" type="slidenum">
              <a:rPr lang="es-ES_tradnl" altLang="es-ES"/>
              <a:pPr/>
              <a:t>‹Nº›</a:t>
            </a:fld>
            <a:endParaRPr lang="es-ES_tradnl" altLang="es-ES"/>
          </a:p>
        </p:txBody>
      </p:sp>
    </p:spTree>
  </p:cSld>
  <p:clrMapOvr>
    <a:masterClrMapping/>
  </p:clrMapOvr>
  <p:transition>
    <p:cover dir="l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endParaRPr lang="es-ES_tradnl" altLang="es-ES"/>
          </a:p>
        </p:txBody>
      </p:sp>
      <p:sp>
        <p:nvSpPr>
          <p:cNvPr id="5" name="4 Marcador de pie de página"/>
          <p:cNvSpPr>
            <a:spLocks noGrp="1"/>
          </p:cNvSpPr>
          <p:nvPr>
            <p:ph type="ftr" sz="quarter" idx="11"/>
          </p:nvPr>
        </p:nvSpPr>
        <p:spPr/>
        <p:txBody>
          <a:bodyPr/>
          <a:lstStyle>
            <a:lvl1pPr>
              <a:defRPr/>
            </a:lvl1pPr>
          </a:lstStyle>
          <a:p>
            <a:endParaRPr lang="es-ES_tradnl" altLang="es-ES"/>
          </a:p>
        </p:txBody>
      </p:sp>
      <p:sp>
        <p:nvSpPr>
          <p:cNvPr id="6" name="5 Marcador de número de diapositiva"/>
          <p:cNvSpPr>
            <a:spLocks noGrp="1"/>
          </p:cNvSpPr>
          <p:nvPr>
            <p:ph type="sldNum" sz="quarter" idx="12"/>
          </p:nvPr>
        </p:nvSpPr>
        <p:spPr/>
        <p:txBody>
          <a:bodyPr/>
          <a:lstStyle>
            <a:lvl1pPr>
              <a:defRPr/>
            </a:lvl1pPr>
          </a:lstStyle>
          <a:p>
            <a:fld id="{5DCD2BFD-B0D8-487A-977B-A8C2F745FD98}" type="slidenum">
              <a:rPr lang="es-ES_tradnl" altLang="es-ES"/>
              <a:pPr/>
              <a:t>‹Nº›</a:t>
            </a:fld>
            <a:endParaRPr lang="es-ES_tradnl" altLang="es-ES"/>
          </a:p>
        </p:txBody>
      </p:sp>
    </p:spTree>
    <p:extLst>
      <p:ext uri="{BB962C8B-B14F-4D97-AF65-F5344CB8AC3E}">
        <p14:creationId xmlns:p14="http://schemas.microsoft.com/office/powerpoint/2010/main" val="3425125243"/>
      </p:ext>
    </p:extLst>
  </p:cSld>
  <p:clrMapOvr>
    <a:masterClrMapping/>
  </p:clrMapOvr>
  <p:transition>
    <p:cover dir="l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515100" y="609600"/>
            <a:ext cx="1943100" cy="5486400"/>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685800" y="609600"/>
            <a:ext cx="5676900" cy="548640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endParaRPr lang="es-ES_tradnl" altLang="es-ES"/>
          </a:p>
        </p:txBody>
      </p:sp>
      <p:sp>
        <p:nvSpPr>
          <p:cNvPr id="5" name="4 Marcador de pie de página"/>
          <p:cNvSpPr>
            <a:spLocks noGrp="1"/>
          </p:cNvSpPr>
          <p:nvPr>
            <p:ph type="ftr" sz="quarter" idx="11"/>
          </p:nvPr>
        </p:nvSpPr>
        <p:spPr/>
        <p:txBody>
          <a:bodyPr/>
          <a:lstStyle>
            <a:lvl1pPr>
              <a:defRPr/>
            </a:lvl1pPr>
          </a:lstStyle>
          <a:p>
            <a:endParaRPr lang="es-ES_tradnl" altLang="es-ES"/>
          </a:p>
        </p:txBody>
      </p:sp>
      <p:sp>
        <p:nvSpPr>
          <p:cNvPr id="6" name="5 Marcador de número de diapositiva"/>
          <p:cNvSpPr>
            <a:spLocks noGrp="1"/>
          </p:cNvSpPr>
          <p:nvPr>
            <p:ph type="sldNum" sz="quarter" idx="12"/>
          </p:nvPr>
        </p:nvSpPr>
        <p:spPr/>
        <p:txBody>
          <a:bodyPr/>
          <a:lstStyle>
            <a:lvl1pPr>
              <a:defRPr/>
            </a:lvl1pPr>
          </a:lstStyle>
          <a:p>
            <a:fld id="{DF9CAE0C-824C-42A8-80BF-8FB53B21755F}" type="slidenum">
              <a:rPr lang="es-ES_tradnl" altLang="es-ES"/>
              <a:pPr/>
              <a:t>‹Nº›</a:t>
            </a:fld>
            <a:endParaRPr lang="es-ES_tradnl" altLang="es-ES"/>
          </a:p>
        </p:txBody>
      </p:sp>
    </p:spTree>
    <p:extLst>
      <p:ext uri="{BB962C8B-B14F-4D97-AF65-F5344CB8AC3E}">
        <p14:creationId xmlns:p14="http://schemas.microsoft.com/office/powerpoint/2010/main" val="67284747"/>
      </p:ext>
    </p:extLst>
  </p:cSld>
  <p:clrMapOvr>
    <a:masterClrMapping/>
  </p:clrMapOvr>
  <p:transition>
    <p:cover dir="l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endParaRPr lang="es-ES_tradnl" altLang="es-ES"/>
          </a:p>
        </p:txBody>
      </p:sp>
      <p:sp>
        <p:nvSpPr>
          <p:cNvPr id="5" name="4 Marcador de pie de página"/>
          <p:cNvSpPr>
            <a:spLocks noGrp="1"/>
          </p:cNvSpPr>
          <p:nvPr>
            <p:ph type="ftr" sz="quarter" idx="11"/>
          </p:nvPr>
        </p:nvSpPr>
        <p:spPr/>
        <p:txBody>
          <a:bodyPr/>
          <a:lstStyle>
            <a:lvl1pPr>
              <a:defRPr/>
            </a:lvl1pPr>
          </a:lstStyle>
          <a:p>
            <a:endParaRPr lang="es-ES_tradnl" altLang="es-ES"/>
          </a:p>
        </p:txBody>
      </p:sp>
      <p:sp>
        <p:nvSpPr>
          <p:cNvPr id="6" name="5 Marcador de número de diapositiva"/>
          <p:cNvSpPr>
            <a:spLocks noGrp="1"/>
          </p:cNvSpPr>
          <p:nvPr>
            <p:ph type="sldNum" sz="quarter" idx="12"/>
          </p:nvPr>
        </p:nvSpPr>
        <p:spPr/>
        <p:txBody>
          <a:bodyPr/>
          <a:lstStyle>
            <a:lvl1pPr>
              <a:defRPr/>
            </a:lvl1pPr>
          </a:lstStyle>
          <a:p>
            <a:fld id="{36EA96CC-FB3D-4739-927F-0AAB7028C46F}" type="slidenum">
              <a:rPr lang="es-ES_tradnl" altLang="es-ES"/>
              <a:pPr/>
              <a:t>‹Nº›</a:t>
            </a:fld>
            <a:endParaRPr lang="es-ES_tradnl" altLang="es-ES"/>
          </a:p>
        </p:txBody>
      </p:sp>
    </p:spTree>
    <p:extLst>
      <p:ext uri="{BB962C8B-B14F-4D97-AF65-F5344CB8AC3E}">
        <p14:creationId xmlns:p14="http://schemas.microsoft.com/office/powerpoint/2010/main" val="3832477788"/>
      </p:ext>
    </p:extLst>
  </p:cSld>
  <p:clrMapOvr>
    <a:masterClrMapping/>
  </p:clrMapOvr>
  <p:transition>
    <p:cover dir="l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a:defRPr/>
            </a:lvl1pPr>
          </a:lstStyle>
          <a:p>
            <a:endParaRPr lang="es-ES_tradnl" altLang="es-ES"/>
          </a:p>
        </p:txBody>
      </p:sp>
      <p:sp>
        <p:nvSpPr>
          <p:cNvPr id="5" name="4 Marcador de pie de página"/>
          <p:cNvSpPr>
            <a:spLocks noGrp="1"/>
          </p:cNvSpPr>
          <p:nvPr>
            <p:ph type="ftr" sz="quarter" idx="11"/>
          </p:nvPr>
        </p:nvSpPr>
        <p:spPr/>
        <p:txBody>
          <a:bodyPr/>
          <a:lstStyle>
            <a:lvl1pPr>
              <a:defRPr/>
            </a:lvl1pPr>
          </a:lstStyle>
          <a:p>
            <a:endParaRPr lang="es-ES_tradnl" altLang="es-ES"/>
          </a:p>
        </p:txBody>
      </p:sp>
      <p:sp>
        <p:nvSpPr>
          <p:cNvPr id="6" name="5 Marcador de número de diapositiva"/>
          <p:cNvSpPr>
            <a:spLocks noGrp="1"/>
          </p:cNvSpPr>
          <p:nvPr>
            <p:ph type="sldNum" sz="quarter" idx="12"/>
          </p:nvPr>
        </p:nvSpPr>
        <p:spPr/>
        <p:txBody>
          <a:bodyPr/>
          <a:lstStyle>
            <a:lvl1pPr>
              <a:defRPr/>
            </a:lvl1pPr>
          </a:lstStyle>
          <a:p>
            <a:fld id="{D5093B5F-B0D9-43EC-A5B8-5F2A34039511}" type="slidenum">
              <a:rPr lang="es-ES_tradnl" altLang="es-ES"/>
              <a:pPr/>
              <a:t>‹Nº›</a:t>
            </a:fld>
            <a:endParaRPr lang="es-ES_tradnl" altLang="es-ES"/>
          </a:p>
        </p:txBody>
      </p:sp>
    </p:spTree>
    <p:extLst>
      <p:ext uri="{BB962C8B-B14F-4D97-AF65-F5344CB8AC3E}">
        <p14:creationId xmlns:p14="http://schemas.microsoft.com/office/powerpoint/2010/main" val="4071349649"/>
      </p:ext>
    </p:extLst>
  </p:cSld>
  <p:clrMapOvr>
    <a:masterClrMapping/>
  </p:clrMapOvr>
  <p:transition>
    <p:cover dir="l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lvl1pPr>
              <a:defRPr/>
            </a:lvl1pPr>
          </a:lstStyle>
          <a:p>
            <a:endParaRPr lang="es-ES_tradnl" altLang="es-ES"/>
          </a:p>
        </p:txBody>
      </p:sp>
      <p:sp>
        <p:nvSpPr>
          <p:cNvPr id="6" name="5 Marcador de pie de página"/>
          <p:cNvSpPr>
            <a:spLocks noGrp="1"/>
          </p:cNvSpPr>
          <p:nvPr>
            <p:ph type="ftr" sz="quarter" idx="11"/>
          </p:nvPr>
        </p:nvSpPr>
        <p:spPr/>
        <p:txBody>
          <a:bodyPr/>
          <a:lstStyle>
            <a:lvl1pPr>
              <a:defRPr/>
            </a:lvl1pPr>
          </a:lstStyle>
          <a:p>
            <a:endParaRPr lang="es-ES_tradnl" altLang="es-ES"/>
          </a:p>
        </p:txBody>
      </p:sp>
      <p:sp>
        <p:nvSpPr>
          <p:cNvPr id="7" name="6 Marcador de número de diapositiva"/>
          <p:cNvSpPr>
            <a:spLocks noGrp="1"/>
          </p:cNvSpPr>
          <p:nvPr>
            <p:ph type="sldNum" sz="quarter" idx="12"/>
          </p:nvPr>
        </p:nvSpPr>
        <p:spPr/>
        <p:txBody>
          <a:bodyPr/>
          <a:lstStyle>
            <a:lvl1pPr>
              <a:defRPr/>
            </a:lvl1pPr>
          </a:lstStyle>
          <a:p>
            <a:fld id="{17B34F73-0814-4188-9C92-890A94A868A5}" type="slidenum">
              <a:rPr lang="es-ES_tradnl" altLang="es-ES"/>
              <a:pPr/>
              <a:t>‹Nº›</a:t>
            </a:fld>
            <a:endParaRPr lang="es-ES_tradnl" altLang="es-ES"/>
          </a:p>
        </p:txBody>
      </p:sp>
    </p:spTree>
    <p:extLst>
      <p:ext uri="{BB962C8B-B14F-4D97-AF65-F5344CB8AC3E}">
        <p14:creationId xmlns:p14="http://schemas.microsoft.com/office/powerpoint/2010/main" val="2390320802"/>
      </p:ext>
    </p:extLst>
  </p:cSld>
  <p:clrMapOvr>
    <a:masterClrMapping/>
  </p:clrMapOvr>
  <p:transition>
    <p:cover dir="l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lvl1pPr>
              <a:defRPr/>
            </a:lvl1pPr>
          </a:lstStyle>
          <a:p>
            <a:endParaRPr lang="es-ES_tradnl" altLang="es-ES"/>
          </a:p>
        </p:txBody>
      </p:sp>
      <p:sp>
        <p:nvSpPr>
          <p:cNvPr id="8" name="7 Marcador de pie de página"/>
          <p:cNvSpPr>
            <a:spLocks noGrp="1"/>
          </p:cNvSpPr>
          <p:nvPr>
            <p:ph type="ftr" sz="quarter" idx="11"/>
          </p:nvPr>
        </p:nvSpPr>
        <p:spPr/>
        <p:txBody>
          <a:bodyPr/>
          <a:lstStyle>
            <a:lvl1pPr>
              <a:defRPr/>
            </a:lvl1pPr>
          </a:lstStyle>
          <a:p>
            <a:endParaRPr lang="es-ES_tradnl" altLang="es-ES"/>
          </a:p>
        </p:txBody>
      </p:sp>
      <p:sp>
        <p:nvSpPr>
          <p:cNvPr id="9" name="8 Marcador de número de diapositiva"/>
          <p:cNvSpPr>
            <a:spLocks noGrp="1"/>
          </p:cNvSpPr>
          <p:nvPr>
            <p:ph type="sldNum" sz="quarter" idx="12"/>
          </p:nvPr>
        </p:nvSpPr>
        <p:spPr/>
        <p:txBody>
          <a:bodyPr/>
          <a:lstStyle>
            <a:lvl1pPr>
              <a:defRPr/>
            </a:lvl1pPr>
          </a:lstStyle>
          <a:p>
            <a:fld id="{61016F6E-259C-44F6-9B41-E65CA6863BFE}" type="slidenum">
              <a:rPr lang="es-ES_tradnl" altLang="es-ES"/>
              <a:pPr/>
              <a:t>‹Nº›</a:t>
            </a:fld>
            <a:endParaRPr lang="es-ES_tradnl" altLang="es-ES"/>
          </a:p>
        </p:txBody>
      </p:sp>
    </p:spTree>
    <p:extLst>
      <p:ext uri="{BB962C8B-B14F-4D97-AF65-F5344CB8AC3E}">
        <p14:creationId xmlns:p14="http://schemas.microsoft.com/office/powerpoint/2010/main" val="2453060221"/>
      </p:ext>
    </p:extLst>
  </p:cSld>
  <p:clrMapOvr>
    <a:masterClrMapping/>
  </p:clrMapOvr>
  <p:transition>
    <p:cover dir="l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lvl1pPr>
              <a:defRPr/>
            </a:lvl1pPr>
          </a:lstStyle>
          <a:p>
            <a:endParaRPr lang="es-ES_tradnl" altLang="es-ES"/>
          </a:p>
        </p:txBody>
      </p:sp>
      <p:sp>
        <p:nvSpPr>
          <p:cNvPr id="4" name="3 Marcador de pie de página"/>
          <p:cNvSpPr>
            <a:spLocks noGrp="1"/>
          </p:cNvSpPr>
          <p:nvPr>
            <p:ph type="ftr" sz="quarter" idx="11"/>
          </p:nvPr>
        </p:nvSpPr>
        <p:spPr/>
        <p:txBody>
          <a:bodyPr/>
          <a:lstStyle>
            <a:lvl1pPr>
              <a:defRPr/>
            </a:lvl1pPr>
          </a:lstStyle>
          <a:p>
            <a:endParaRPr lang="es-ES_tradnl" altLang="es-ES"/>
          </a:p>
        </p:txBody>
      </p:sp>
      <p:sp>
        <p:nvSpPr>
          <p:cNvPr id="5" name="4 Marcador de número de diapositiva"/>
          <p:cNvSpPr>
            <a:spLocks noGrp="1"/>
          </p:cNvSpPr>
          <p:nvPr>
            <p:ph type="sldNum" sz="quarter" idx="12"/>
          </p:nvPr>
        </p:nvSpPr>
        <p:spPr/>
        <p:txBody>
          <a:bodyPr/>
          <a:lstStyle>
            <a:lvl1pPr>
              <a:defRPr/>
            </a:lvl1pPr>
          </a:lstStyle>
          <a:p>
            <a:fld id="{6EAA4D0E-760F-423B-BF49-8536D299EAD9}" type="slidenum">
              <a:rPr lang="es-ES_tradnl" altLang="es-ES"/>
              <a:pPr/>
              <a:t>‹Nº›</a:t>
            </a:fld>
            <a:endParaRPr lang="es-ES_tradnl" altLang="es-ES"/>
          </a:p>
        </p:txBody>
      </p:sp>
    </p:spTree>
    <p:extLst>
      <p:ext uri="{BB962C8B-B14F-4D97-AF65-F5344CB8AC3E}">
        <p14:creationId xmlns:p14="http://schemas.microsoft.com/office/powerpoint/2010/main" val="829889757"/>
      </p:ext>
    </p:extLst>
  </p:cSld>
  <p:clrMapOvr>
    <a:masterClrMapping/>
  </p:clrMapOvr>
  <p:transition>
    <p:cover dir="l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lvl1pPr>
              <a:defRPr/>
            </a:lvl1pPr>
          </a:lstStyle>
          <a:p>
            <a:endParaRPr lang="es-ES_tradnl" altLang="es-ES"/>
          </a:p>
        </p:txBody>
      </p:sp>
      <p:sp>
        <p:nvSpPr>
          <p:cNvPr id="3" name="2 Marcador de pie de página"/>
          <p:cNvSpPr>
            <a:spLocks noGrp="1"/>
          </p:cNvSpPr>
          <p:nvPr>
            <p:ph type="ftr" sz="quarter" idx="11"/>
          </p:nvPr>
        </p:nvSpPr>
        <p:spPr/>
        <p:txBody>
          <a:bodyPr/>
          <a:lstStyle>
            <a:lvl1pPr>
              <a:defRPr/>
            </a:lvl1pPr>
          </a:lstStyle>
          <a:p>
            <a:endParaRPr lang="es-ES_tradnl" altLang="es-ES"/>
          </a:p>
        </p:txBody>
      </p:sp>
      <p:sp>
        <p:nvSpPr>
          <p:cNvPr id="4" name="3 Marcador de número de diapositiva"/>
          <p:cNvSpPr>
            <a:spLocks noGrp="1"/>
          </p:cNvSpPr>
          <p:nvPr>
            <p:ph type="sldNum" sz="quarter" idx="12"/>
          </p:nvPr>
        </p:nvSpPr>
        <p:spPr/>
        <p:txBody>
          <a:bodyPr/>
          <a:lstStyle>
            <a:lvl1pPr>
              <a:defRPr/>
            </a:lvl1pPr>
          </a:lstStyle>
          <a:p>
            <a:fld id="{004621DC-B05C-4F9F-A326-1ABEDFDB25BC}" type="slidenum">
              <a:rPr lang="es-ES_tradnl" altLang="es-ES"/>
              <a:pPr/>
              <a:t>‹Nº›</a:t>
            </a:fld>
            <a:endParaRPr lang="es-ES_tradnl" altLang="es-ES"/>
          </a:p>
        </p:txBody>
      </p:sp>
    </p:spTree>
    <p:extLst>
      <p:ext uri="{BB962C8B-B14F-4D97-AF65-F5344CB8AC3E}">
        <p14:creationId xmlns:p14="http://schemas.microsoft.com/office/powerpoint/2010/main" val="3759415964"/>
      </p:ext>
    </p:extLst>
  </p:cSld>
  <p:clrMapOvr>
    <a:masterClrMapping/>
  </p:clrMapOvr>
  <p:transition>
    <p:cover dir="l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lvl1pPr>
              <a:defRPr/>
            </a:lvl1pPr>
          </a:lstStyle>
          <a:p>
            <a:endParaRPr lang="es-ES_tradnl" altLang="es-ES"/>
          </a:p>
        </p:txBody>
      </p:sp>
      <p:sp>
        <p:nvSpPr>
          <p:cNvPr id="6" name="5 Marcador de pie de página"/>
          <p:cNvSpPr>
            <a:spLocks noGrp="1"/>
          </p:cNvSpPr>
          <p:nvPr>
            <p:ph type="ftr" sz="quarter" idx="11"/>
          </p:nvPr>
        </p:nvSpPr>
        <p:spPr/>
        <p:txBody>
          <a:bodyPr/>
          <a:lstStyle>
            <a:lvl1pPr>
              <a:defRPr/>
            </a:lvl1pPr>
          </a:lstStyle>
          <a:p>
            <a:endParaRPr lang="es-ES_tradnl" altLang="es-ES"/>
          </a:p>
        </p:txBody>
      </p:sp>
      <p:sp>
        <p:nvSpPr>
          <p:cNvPr id="7" name="6 Marcador de número de diapositiva"/>
          <p:cNvSpPr>
            <a:spLocks noGrp="1"/>
          </p:cNvSpPr>
          <p:nvPr>
            <p:ph type="sldNum" sz="quarter" idx="12"/>
          </p:nvPr>
        </p:nvSpPr>
        <p:spPr/>
        <p:txBody>
          <a:bodyPr/>
          <a:lstStyle>
            <a:lvl1pPr>
              <a:defRPr/>
            </a:lvl1pPr>
          </a:lstStyle>
          <a:p>
            <a:fld id="{C358584A-AE0C-4F2A-8C70-2496576C0EBC}" type="slidenum">
              <a:rPr lang="es-ES_tradnl" altLang="es-ES"/>
              <a:pPr/>
              <a:t>‹Nº›</a:t>
            </a:fld>
            <a:endParaRPr lang="es-ES_tradnl" altLang="es-ES"/>
          </a:p>
        </p:txBody>
      </p:sp>
    </p:spTree>
    <p:extLst>
      <p:ext uri="{BB962C8B-B14F-4D97-AF65-F5344CB8AC3E}">
        <p14:creationId xmlns:p14="http://schemas.microsoft.com/office/powerpoint/2010/main" val="2812301727"/>
      </p:ext>
    </p:extLst>
  </p:cSld>
  <p:clrMapOvr>
    <a:masterClrMapping/>
  </p:clrMapOvr>
  <p:transition>
    <p:cover dir="l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lvl1pPr>
              <a:defRPr/>
            </a:lvl1pPr>
          </a:lstStyle>
          <a:p>
            <a:endParaRPr lang="es-ES_tradnl" altLang="es-ES"/>
          </a:p>
        </p:txBody>
      </p:sp>
      <p:sp>
        <p:nvSpPr>
          <p:cNvPr id="6" name="5 Marcador de pie de página"/>
          <p:cNvSpPr>
            <a:spLocks noGrp="1"/>
          </p:cNvSpPr>
          <p:nvPr>
            <p:ph type="ftr" sz="quarter" idx="11"/>
          </p:nvPr>
        </p:nvSpPr>
        <p:spPr/>
        <p:txBody>
          <a:bodyPr/>
          <a:lstStyle>
            <a:lvl1pPr>
              <a:defRPr/>
            </a:lvl1pPr>
          </a:lstStyle>
          <a:p>
            <a:endParaRPr lang="es-ES_tradnl" altLang="es-ES"/>
          </a:p>
        </p:txBody>
      </p:sp>
      <p:sp>
        <p:nvSpPr>
          <p:cNvPr id="7" name="6 Marcador de número de diapositiva"/>
          <p:cNvSpPr>
            <a:spLocks noGrp="1"/>
          </p:cNvSpPr>
          <p:nvPr>
            <p:ph type="sldNum" sz="quarter" idx="12"/>
          </p:nvPr>
        </p:nvSpPr>
        <p:spPr/>
        <p:txBody>
          <a:bodyPr/>
          <a:lstStyle>
            <a:lvl1pPr>
              <a:defRPr/>
            </a:lvl1pPr>
          </a:lstStyle>
          <a:p>
            <a:fld id="{F5A8E2FA-2A37-481F-B048-279888977089}" type="slidenum">
              <a:rPr lang="es-ES_tradnl" altLang="es-ES"/>
              <a:pPr/>
              <a:t>‹Nº›</a:t>
            </a:fld>
            <a:endParaRPr lang="es-ES_tradnl" altLang="es-ES"/>
          </a:p>
        </p:txBody>
      </p:sp>
    </p:spTree>
    <p:extLst>
      <p:ext uri="{BB962C8B-B14F-4D97-AF65-F5344CB8AC3E}">
        <p14:creationId xmlns:p14="http://schemas.microsoft.com/office/powerpoint/2010/main" val="1994559898"/>
      </p:ext>
    </p:extLst>
  </p:cSld>
  <p:clrMapOvr>
    <a:masterClrMapping/>
  </p:clrMapOvr>
  <p:transition>
    <p:cover dir="l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0" scaled="1"/>
        </a:gradFill>
        <a:effectLst/>
      </p:bgPr>
    </p:bg>
    <p:spTree>
      <p:nvGrpSpPr>
        <p:cNvPr id="1" name=""/>
        <p:cNvGrpSpPr/>
        <p:nvPr/>
      </p:nvGrpSpPr>
      <p:grpSpPr>
        <a:xfrm>
          <a:off x="0" y="0"/>
          <a:ext cx="0" cy="0"/>
          <a:chOff x="0" y="0"/>
          <a:chExt cx="0" cy="0"/>
        </a:xfrm>
      </p:grpSpPr>
      <p:grpSp>
        <p:nvGrpSpPr>
          <p:cNvPr id="1028" name="Group 4"/>
          <p:cNvGrpSpPr>
            <a:grpSpLocks/>
          </p:cNvGrpSpPr>
          <p:nvPr/>
        </p:nvGrpSpPr>
        <p:grpSpPr bwMode="auto">
          <a:xfrm>
            <a:off x="0" y="1588"/>
            <a:ext cx="9132888" cy="6845300"/>
            <a:chOff x="0" y="1"/>
            <a:chExt cx="5753" cy="4312"/>
          </a:xfrm>
        </p:grpSpPr>
        <p:sp>
          <p:nvSpPr>
            <p:cNvPr id="1026" name="Freeform 2"/>
            <p:cNvSpPr>
              <a:spLocks/>
            </p:cNvSpPr>
            <p:nvPr/>
          </p:nvSpPr>
          <p:spPr bwMode="ltGray">
            <a:xfrm>
              <a:off x="3394" y="999"/>
              <a:ext cx="2359" cy="3314"/>
            </a:xfrm>
            <a:custGeom>
              <a:avLst/>
              <a:gdLst>
                <a:gd name="T0" fmla="*/ 1905 w 2359"/>
                <a:gd name="T1" fmla="*/ 3312 h 3314"/>
                <a:gd name="T2" fmla="*/ 2358 w 2359"/>
                <a:gd name="T3" fmla="*/ 3313 h 3314"/>
                <a:gd name="T4" fmla="*/ 2358 w 2359"/>
                <a:gd name="T5" fmla="*/ 1437 h 3314"/>
                <a:gd name="T6" fmla="*/ 0 w 2359"/>
                <a:gd name="T7" fmla="*/ 0 h 3314"/>
                <a:gd name="T8" fmla="*/ 201 w 2359"/>
                <a:gd name="T9" fmla="*/ 150 h 3314"/>
                <a:gd name="T10" fmla="*/ 366 w 2359"/>
                <a:gd name="T11" fmla="*/ 279 h 3314"/>
                <a:gd name="T12" fmla="*/ 552 w 2359"/>
                <a:gd name="T13" fmla="*/ 441 h 3314"/>
                <a:gd name="T14" fmla="*/ 732 w 2359"/>
                <a:gd name="T15" fmla="*/ 612 h 3314"/>
                <a:gd name="T16" fmla="*/ 996 w 2359"/>
                <a:gd name="T17" fmla="*/ 903 h 3314"/>
                <a:gd name="T18" fmla="*/ 1230 w 2359"/>
                <a:gd name="T19" fmla="*/ 1212 h 3314"/>
                <a:gd name="T20" fmla="*/ 1400 w 2359"/>
                <a:gd name="T21" fmla="*/ 1482 h 3314"/>
                <a:gd name="T22" fmla="*/ 1548 w 2359"/>
                <a:gd name="T23" fmla="*/ 1761 h 3314"/>
                <a:gd name="T24" fmla="*/ 1665 w 2359"/>
                <a:gd name="T25" fmla="*/ 2040 h 3314"/>
                <a:gd name="T26" fmla="*/ 1751 w 2359"/>
                <a:gd name="T27" fmla="*/ 2295 h 3314"/>
                <a:gd name="T28" fmla="*/ 1809 w 2359"/>
                <a:gd name="T29" fmla="*/ 2511 h 3314"/>
                <a:gd name="T30" fmla="*/ 1863 w 2359"/>
                <a:gd name="T31" fmla="*/ 2778 h 3314"/>
                <a:gd name="T32" fmla="*/ 1890 w 2359"/>
                <a:gd name="T33" fmla="*/ 3012 h 3314"/>
                <a:gd name="T34" fmla="*/ 1905 w 2359"/>
                <a:gd name="T35" fmla="*/ 3312 h 3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59" h="3314">
                  <a:moveTo>
                    <a:pt x="1905" y="3312"/>
                  </a:moveTo>
                  <a:lnTo>
                    <a:pt x="2358" y="3313"/>
                  </a:lnTo>
                  <a:lnTo>
                    <a:pt x="2358" y="1437"/>
                  </a:lnTo>
                  <a:lnTo>
                    <a:pt x="0" y="0"/>
                  </a:lnTo>
                  <a:lnTo>
                    <a:pt x="201" y="150"/>
                  </a:lnTo>
                  <a:lnTo>
                    <a:pt x="366" y="279"/>
                  </a:lnTo>
                  <a:lnTo>
                    <a:pt x="552" y="441"/>
                  </a:lnTo>
                  <a:lnTo>
                    <a:pt x="732" y="612"/>
                  </a:lnTo>
                  <a:lnTo>
                    <a:pt x="996" y="903"/>
                  </a:lnTo>
                  <a:lnTo>
                    <a:pt x="1230" y="1212"/>
                  </a:lnTo>
                  <a:lnTo>
                    <a:pt x="1400" y="1482"/>
                  </a:lnTo>
                  <a:lnTo>
                    <a:pt x="1548" y="1761"/>
                  </a:lnTo>
                  <a:lnTo>
                    <a:pt x="1665" y="2040"/>
                  </a:lnTo>
                  <a:lnTo>
                    <a:pt x="1751" y="2295"/>
                  </a:lnTo>
                  <a:lnTo>
                    <a:pt x="1809" y="2511"/>
                  </a:lnTo>
                  <a:lnTo>
                    <a:pt x="1863" y="2778"/>
                  </a:lnTo>
                  <a:lnTo>
                    <a:pt x="1890" y="3012"/>
                  </a:lnTo>
                  <a:lnTo>
                    <a:pt x="1905" y="3312"/>
                  </a:lnTo>
                </a:path>
              </a:pathLst>
            </a:custGeom>
            <a:gradFill rotWithShape="0">
              <a:gsLst>
                <a:gs pos="0">
                  <a:schemeClr val="folHlink">
                    <a:gamma/>
                    <a:shade val="80000"/>
                    <a:invGamma/>
                  </a:schemeClr>
                </a:gs>
                <a:gs pos="100000">
                  <a:schemeClr val="folHlink"/>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1027" name="Arc 3"/>
            <p:cNvSpPr>
              <a:spLocks/>
            </p:cNvSpPr>
            <p:nvPr/>
          </p:nvSpPr>
          <p:spPr bwMode="ltGray">
            <a:xfrm>
              <a:off x="0" y="1"/>
              <a:ext cx="5298" cy="431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2700" cap="rnd">
              <a:solidFill>
                <a:schemeClr val="folHlink"/>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grpSp>
      <p:sp>
        <p:nvSpPr>
          <p:cNvPr id="1029" name="Rectangle 5"/>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p>
            <a:pPr lvl="0"/>
            <a:r>
              <a:rPr lang="es-ES_tradnl" altLang="es-ES" smtClean="0"/>
              <a:t>Haga clic para modificar el estilo de título patrón</a:t>
            </a:r>
          </a:p>
        </p:txBody>
      </p:sp>
      <p:sp>
        <p:nvSpPr>
          <p:cNvPr id="1030" name="Rectangle 6"/>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s-ES_tradnl" altLang="es-ES" smtClean="0"/>
              <a:t>Haga clic para modificar el estilo de texto patrón</a:t>
            </a:r>
          </a:p>
          <a:p>
            <a:pPr lvl="1"/>
            <a:r>
              <a:rPr lang="es-ES_tradnl" altLang="es-ES" smtClean="0"/>
              <a:t>Segundo nivel</a:t>
            </a:r>
          </a:p>
          <a:p>
            <a:pPr lvl="2"/>
            <a:r>
              <a:rPr lang="es-ES_tradnl" altLang="es-ES" smtClean="0"/>
              <a:t>Tercer nivel</a:t>
            </a:r>
          </a:p>
          <a:p>
            <a:pPr lvl="3"/>
            <a:r>
              <a:rPr lang="es-ES_tradnl" altLang="es-ES" smtClean="0"/>
              <a:t>Cuarto nivel</a:t>
            </a:r>
          </a:p>
          <a:p>
            <a:pPr lvl="4"/>
            <a:r>
              <a:rPr lang="es-ES_tradnl" altLang="es-ES" smtClean="0"/>
              <a:t>Quinto nivel</a:t>
            </a:r>
          </a:p>
        </p:txBody>
      </p:sp>
      <p:sp>
        <p:nvSpPr>
          <p:cNvPr id="1031" name="Rectangle 7"/>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l">
              <a:spcBef>
                <a:spcPct val="0"/>
              </a:spcBef>
              <a:defRPr b="0">
                <a:effectLst/>
                <a:latin typeface="+mn-lt"/>
              </a:defRPr>
            </a:lvl1pPr>
          </a:lstStyle>
          <a:p>
            <a:endParaRPr lang="es-ES_tradnl" altLang="es-ES"/>
          </a:p>
        </p:txBody>
      </p:sp>
      <p:sp>
        <p:nvSpPr>
          <p:cNvPr id="1032" name="Rectangle 8"/>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ctr">
              <a:spcBef>
                <a:spcPct val="0"/>
              </a:spcBef>
              <a:defRPr b="0">
                <a:effectLst/>
                <a:latin typeface="+mn-lt"/>
              </a:defRPr>
            </a:lvl1pPr>
          </a:lstStyle>
          <a:p>
            <a:endParaRPr lang="es-ES_tradnl" altLang="es-ES"/>
          </a:p>
        </p:txBody>
      </p:sp>
      <p:sp>
        <p:nvSpPr>
          <p:cNvPr id="1033" name="Rectangle 9"/>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spcBef>
                <a:spcPct val="0"/>
              </a:spcBef>
              <a:defRPr b="0">
                <a:effectLst/>
                <a:latin typeface="+mn-lt"/>
              </a:defRPr>
            </a:lvl1pPr>
          </a:lstStyle>
          <a:p>
            <a:fld id="{CDF0FCD0-880E-4D6D-9329-0F436A8F0B7D}" type="slidenum">
              <a:rPr lang="es-ES_tradnl" altLang="es-ES"/>
              <a:pPr/>
              <a:t>‹Nº›</a:t>
            </a:fld>
            <a:endParaRPr lang="es-ES_tradnl" altLang="es-ES"/>
          </a:p>
        </p:txBody>
      </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cover dir="ld"/>
  </p:transition>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accent2"/>
        </a:buClr>
        <a:buSzPct val="75000"/>
        <a:buFont typeface="Monotype Sorts"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latin typeface="+mn-lt"/>
        </a:defRPr>
      </a:lvl2pPr>
      <a:lvl3pPr marL="1143000" indent="-228600" algn="l" rtl="0" eaLnBrk="0" fontAlgn="base" hangingPunct="0">
        <a:spcBef>
          <a:spcPct val="20000"/>
        </a:spcBef>
        <a:spcAft>
          <a:spcPct val="0"/>
        </a:spcAft>
        <a:buClr>
          <a:schemeClr val="accent1"/>
        </a:buClr>
        <a:buSzPct val="65000"/>
        <a:buFont typeface="Monotype Sorts" pitchFamily="2" charset="2"/>
        <a:buChar char="l"/>
        <a:defRPr sz="2400">
          <a:solidFill>
            <a:schemeClr val="tx1"/>
          </a:solidFill>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Char char="•"/>
        <a:defRPr sz="2000">
          <a:solidFill>
            <a:schemeClr val="tx1"/>
          </a:solidFill>
          <a:latin typeface="+mn-lt"/>
        </a:defRPr>
      </a:lvl5pPr>
      <a:lvl6pPr marL="2514600" indent="-228600" algn="l" rtl="0" eaLnBrk="0" fontAlgn="base" hangingPunct="0">
        <a:spcBef>
          <a:spcPct val="20000"/>
        </a:spcBef>
        <a:spcAft>
          <a:spcPct val="0"/>
        </a:spcAft>
        <a:buClr>
          <a:schemeClr val="accent1"/>
        </a:buClr>
        <a:buChar char="•"/>
        <a:defRPr sz="2000">
          <a:solidFill>
            <a:schemeClr val="tx1"/>
          </a:solidFill>
          <a:latin typeface="+mn-lt"/>
        </a:defRPr>
      </a:lvl6pPr>
      <a:lvl7pPr marL="2971800" indent="-228600" algn="l" rtl="0" eaLnBrk="0" fontAlgn="base" hangingPunct="0">
        <a:spcBef>
          <a:spcPct val="20000"/>
        </a:spcBef>
        <a:spcAft>
          <a:spcPct val="0"/>
        </a:spcAft>
        <a:buClr>
          <a:schemeClr val="accent1"/>
        </a:buClr>
        <a:buChar char="•"/>
        <a:defRPr sz="2000">
          <a:solidFill>
            <a:schemeClr val="tx1"/>
          </a:solidFill>
          <a:latin typeface="+mn-lt"/>
        </a:defRPr>
      </a:lvl7pPr>
      <a:lvl8pPr marL="3429000" indent="-228600" algn="l" rtl="0" eaLnBrk="0" fontAlgn="base" hangingPunct="0">
        <a:spcBef>
          <a:spcPct val="20000"/>
        </a:spcBef>
        <a:spcAft>
          <a:spcPct val="0"/>
        </a:spcAft>
        <a:buClr>
          <a:schemeClr val="accent1"/>
        </a:buClr>
        <a:buChar char="•"/>
        <a:defRPr sz="2000">
          <a:solidFill>
            <a:schemeClr val="tx1"/>
          </a:solidFill>
          <a:latin typeface="+mn-lt"/>
        </a:defRPr>
      </a:lvl8pPr>
      <a:lvl9pPr marL="3886200" indent="-228600" algn="l" rtl="0" eaLnBrk="0" fontAlgn="base" hangingPunct="0">
        <a:spcBef>
          <a:spcPct val="20000"/>
        </a:spcBef>
        <a:spcAft>
          <a:spcPct val="0"/>
        </a:spcAft>
        <a:buClr>
          <a:schemeClr val="accent1"/>
        </a:buClr>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8.emf"/><Relationship Id="rId5" Type="http://schemas.openxmlformats.org/officeDocument/2006/relationships/image" Target="../media/image7.emf"/><Relationship Id="rId4" Type="http://schemas.openxmlformats.org/officeDocument/2006/relationships/image" Target="../media/image6.emf"/></Relationships>
</file>

<file path=ppt/slides/_rels/slide7.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2"/>
          <p:cNvSpPr>
            <a:spLocks noChangeArrowheads="1"/>
          </p:cNvSpPr>
          <p:nvPr/>
        </p:nvSpPr>
        <p:spPr bwMode="auto">
          <a:xfrm>
            <a:off x="225115" y="2852936"/>
            <a:ext cx="8610600" cy="11430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nchor="ctr"/>
          <a:lstStyle/>
          <a:p>
            <a:pPr algn="ctr">
              <a:spcBef>
                <a:spcPct val="0"/>
              </a:spcBef>
            </a:pPr>
            <a:r>
              <a:rPr lang="en-GB" altLang="es-ES" sz="4200" dirty="0" err="1">
                <a:effectLst/>
              </a:rPr>
              <a:t>Tema</a:t>
            </a:r>
            <a:r>
              <a:rPr lang="en-GB" altLang="es-ES" sz="4200" dirty="0">
                <a:effectLst/>
              </a:rPr>
              <a:t> II: </a:t>
            </a:r>
            <a:r>
              <a:rPr lang="en-GB" altLang="es-ES" sz="4200" dirty="0" err="1">
                <a:effectLst/>
              </a:rPr>
              <a:t>Fundamentos</a:t>
            </a:r>
            <a:r>
              <a:rPr lang="en-GB" altLang="es-ES" sz="4200" dirty="0">
                <a:effectLst/>
              </a:rPr>
              <a:t> </a:t>
            </a:r>
            <a:r>
              <a:rPr lang="en-GB" altLang="es-ES" sz="4200" dirty="0" err="1">
                <a:effectLst/>
              </a:rPr>
              <a:t>sobre</a:t>
            </a:r>
            <a:r>
              <a:rPr lang="en-GB" altLang="es-ES" sz="4200" dirty="0">
                <a:effectLst/>
              </a:rPr>
              <a:t> </a:t>
            </a:r>
            <a:r>
              <a:rPr lang="en-GB" altLang="es-ES" sz="4200" dirty="0" err="1">
                <a:effectLst/>
              </a:rPr>
              <a:t>generación</a:t>
            </a:r>
            <a:r>
              <a:rPr lang="en-GB" altLang="es-ES" sz="4200" dirty="0">
                <a:effectLst/>
              </a:rPr>
              <a:t> </a:t>
            </a:r>
            <a:r>
              <a:rPr lang="en-GB" altLang="es-ES" sz="4200" dirty="0" err="1">
                <a:effectLst/>
              </a:rPr>
              <a:t>transporte</a:t>
            </a:r>
            <a:r>
              <a:rPr lang="en-GB" altLang="es-ES" sz="4200" dirty="0">
                <a:effectLst/>
              </a:rPr>
              <a:t> y </a:t>
            </a:r>
            <a:r>
              <a:rPr lang="en-GB" altLang="es-ES" sz="4200" dirty="0" err="1">
                <a:effectLst/>
              </a:rPr>
              <a:t>distribución</a:t>
            </a:r>
            <a:r>
              <a:rPr lang="en-GB" altLang="es-ES" sz="4200" dirty="0">
                <a:effectLst/>
              </a:rPr>
              <a:t> de </a:t>
            </a:r>
            <a:r>
              <a:rPr lang="en-GB" altLang="es-ES" sz="4200" dirty="0" err="1">
                <a:effectLst/>
              </a:rPr>
              <a:t>energía</a:t>
            </a:r>
            <a:r>
              <a:rPr lang="en-GB" altLang="es-ES" sz="4200" dirty="0">
                <a:effectLst/>
              </a:rPr>
              <a:t> </a:t>
            </a:r>
            <a:r>
              <a:rPr lang="en-GB" altLang="es-ES" sz="4200" dirty="0" err="1">
                <a:effectLst/>
              </a:rPr>
              <a:t>eléctrica</a:t>
            </a:r>
            <a:endParaRPr lang="es-ES_tradnl" altLang="es-ES" sz="2400" dirty="0">
              <a:effectLst/>
              <a:latin typeface="Times New Roman" pitchFamily="18" charset="0"/>
            </a:endParaRPr>
          </a:p>
        </p:txBody>
      </p:sp>
      <p:sp>
        <p:nvSpPr>
          <p:cNvPr id="6" name="Rectángulo 5"/>
          <p:cNvSpPr/>
          <p:nvPr/>
        </p:nvSpPr>
        <p:spPr>
          <a:xfrm>
            <a:off x="2411760" y="5301207"/>
            <a:ext cx="4536504" cy="1238801"/>
          </a:xfrm>
          <a:prstGeom prst="rect">
            <a:avLst/>
          </a:prstGeom>
          <a:effectLst>
            <a:glow rad="127000">
              <a:schemeClr val="tx1"/>
            </a:glow>
          </a:effectLst>
        </p:spPr>
        <p:txBody>
          <a:bodyPr wrap="square">
            <a:spAutoFit/>
          </a:bodyPr>
          <a:lstStyle/>
          <a:p>
            <a:pPr>
              <a:buClr>
                <a:schemeClr val="accent1"/>
              </a:buClr>
              <a:buSzPct val="75000"/>
              <a:buFont typeface="Monotype Sorts" charset="2"/>
              <a:buNone/>
            </a:pPr>
            <a:r>
              <a:rPr lang="es-ES_tradnl" sz="2100" dirty="0"/>
              <a:t>Dpto. de Ingeniería Eléctrica</a:t>
            </a:r>
          </a:p>
          <a:p>
            <a:pPr>
              <a:buClr>
                <a:schemeClr val="accent1"/>
              </a:buClr>
              <a:buSzPct val="75000"/>
              <a:buFont typeface="Monotype Sorts" charset="2"/>
              <a:buNone/>
            </a:pPr>
            <a:r>
              <a:rPr lang="es-ES_tradnl" dirty="0"/>
              <a:t>Grupo de Investigación en el Diagnóstico </a:t>
            </a:r>
          </a:p>
          <a:p>
            <a:pPr>
              <a:buClr>
                <a:schemeClr val="accent1"/>
              </a:buClr>
              <a:buSzPct val="75000"/>
              <a:buFont typeface="Monotype Sorts" charset="2"/>
              <a:buNone/>
            </a:pPr>
            <a:r>
              <a:rPr lang="es-ES_tradnl" dirty="0"/>
              <a:t>de Máquinas e Instalaciones Eléctricas</a:t>
            </a:r>
          </a:p>
          <a:p>
            <a:pPr>
              <a:buClr>
                <a:schemeClr val="accent1"/>
              </a:buClr>
              <a:buSzPct val="75000"/>
              <a:buFont typeface="Monotype Sorts" charset="2"/>
              <a:buNone/>
            </a:pPr>
            <a:r>
              <a:rPr lang="es-ES_tradnl" sz="1050" dirty="0"/>
              <a:t>http://www.dimie.uniovi.es</a:t>
            </a:r>
          </a:p>
        </p:txBody>
      </p:sp>
      <p:pic>
        <p:nvPicPr>
          <p:cNvPr id="7" name="Picture 2" descr="DIMIELOGO_Fina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48264" y="5441262"/>
            <a:ext cx="1887451" cy="1012074"/>
          </a:xfrm>
          <a:prstGeom prst="rect">
            <a:avLst/>
          </a:prstGeom>
          <a:noFill/>
          <a:ln>
            <a:noFill/>
          </a:ln>
          <a:scene3d>
            <a:camera prst="orthographicFront"/>
            <a:lightRig rig="threePt" dir="t"/>
          </a:scene3d>
          <a:sp3d>
            <a:bevelT/>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C:\Mis documentos\Fotos\escudo uniovi color transp.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3400" y="388938"/>
            <a:ext cx="1727200" cy="1363662"/>
          </a:xfrm>
          <a:prstGeom prst="rect">
            <a:avLst/>
          </a:prstGeom>
          <a:noFill/>
          <a:effectLst/>
          <a:extLst>
            <a:ext uri="{909E8E84-426E-40DD-AFC4-6F175D3DCCD1}">
              <a14:hiddenFill xmlns:a14="http://schemas.microsoft.com/office/drawing/2010/main">
                <a:solidFill>
                  <a:srgbClr val="FFFFFF"/>
                </a:solidFill>
              </a14:hiddenFill>
            </a:ext>
          </a:extLst>
        </p:spPr>
      </p:pic>
      <p:sp>
        <p:nvSpPr>
          <p:cNvPr id="9" name="Text Box 5"/>
          <p:cNvSpPr txBox="1">
            <a:spLocks noChangeAspect="1" noChangeArrowheads="1"/>
          </p:cNvSpPr>
          <p:nvPr/>
        </p:nvSpPr>
        <p:spPr bwMode="auto">
          <a:xfrm>
            <a:off x="2205038" y="846138"/>
            <a:ext cx="4989512"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Lst>
        </p:spPr>
        <p:txBody>
          <a:bodyPr wrap="none">
            <a:spAutoFit/>
          </a:bodyPr>
          <a:lstStyle/>
          <a:p>
            <a:pPr algn="ctr">
              <a:spcBef>
                <a:spcPct val="0"/>
              </a:spcBef>
            </a:pPr>
            <a:r>
              <a:rPr lang="es-ES_tradnl" altLang="es-ES" sz="3400" dirty="0">
                <a:solidFill>
                  <a:schemeClr val="tx2"/>
                </a:solidFill>
                <a:latin typeface="Arial" charset="0"/>
              </a:rPr>
              <a:t>Universidad de Oviedo</a:t>
            </a:r>
            <a:r>
              <a:rPr lang="es-ES_tradnl" altLang="es-ES" sz="3600" dirty="0">
                <a:solidFill>
                  <a:srgbClr val="2700AC"/>
                </a:solidFill>
                <a:latin typeface="Arial" charset="0"/>
              </a:rPr>
              <a:t> </a:t>
            </a:r>
          </a:p>
        </p:txBody>
      </p:sp>
    </p:spTree>
  </p:cSld>
  <p:clrMapOvr>
    <a:overrideClrMapping bg1="dk2" tx1="lt1" bg2="dk1" tx2="lt2" accent1="accent1" accent2="accent2" accent3="accent3" accent4="accent4" accent5="accent5" accent6="accent6" hlink="hlink" folHlink="folHlink"/>
  </p:clrMapOvr>
  <p:transition>
    <p:cover dir="ld"/>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a:xfrm>
            <a:off x="685800" y="304800"/>
            <a:ext cx="7715250" cy="1143000"/>
          </a:xfrm>
          <a:noFill/>
          <a:ln/>
          <a:effectLst>
            <a:outerShdw dist="35921" dir="2700000" algn="ctr" rotWithShape="0">
              <a:schemeClr val="bg2"/>
            </a:outerShdw>
          </a:effectLst>
        </p:spPr>
        <p:txBody>
          <a:bodyPr/>
          <a:lstStyle/>
          <a:p>
            <a:r>
              <a:rPr lang="es-ES_tradnl" altLang="es-ES" sz="4700" b="1">
                <a:latin typeface="Tahoma" pitchFamily="34" charset="0"/>
              </a:rPr>
              <a:t>2.4.2 Las máquinas eléctricas rotativas I</a:t>
            </a:r>
            <a:endParaRPr lang="es-ES_tradnl" altLang="es-ES"/>
          </a:p>
        </p:txBody>
      </p:sp>
      <p:sp>
        <p:nvSpPr>
          <p:cNvPr id="244739" name="Text Box 3"/>
          <p:cNvSpPr txBox="1">
            <a:spLocks noChangeArrowheads="1"/>
          </p:cNvSpPr>
          <p:nvPr/>
        </p:nvSpPr>
        <p:spPr bwMode="auto">
          <a:xfrm>
            <a:off x="627063" y="3189288"/>
            <a:ext cx="1692275" cy="561975"/>
          </a:xfrm>
          <a:prstGeom prst="rect">
            <a:avLst/>
          </a:prstGeom>
          <a:gradFill rotWithShape="0">
            <a:gsLst>
              <a:gs pos="0">
                <a:srgbClr val="FF0000">
                  <a:gamma/>
                  <a:shade val="46275"/>
                  <a:invGamma/>
                </a:srgbClr>
              </a:gs>
              <a:gs pos="100000">
                <a:srgbClr val="FF0000"/>
              </a:gs>
            </a:gsLst>
            <a:lin ang="2700000" scaled="1"/>
          </a:gradFill>
          <a:ln w="12700">
            <a:miter lim="800000"/>
            <a:headEnd type="none" w="sm" len="sm"/>
            <a:tailEnd type="none" w="med" len="lg"/>
          </a:ln>
          <a:effectLst/>
          <a:scene3d>
            <a:camera prst="legacyObliqueTopRight"/>
            <a:lightRig rig="legacyFlat3" dir="b"/>
          </a:scene3d>
          <a:sp3d extrusionH="303200" prstMaterial="legacyMatte">
            <a:bevelT w="13500" h="13500" prst="angle"/>
            <a:bevelB w="13500" h="13500" prst="angle"/>
            <a:extrusionClr>
              <a:srgbClr val="FF00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l">
              <a:spcBef>
                <a:spcPct val="50000"/>
              </a:spcBef>
            </a:pPr>
            <a:r>
              <a:rPr lang="es-ES_tradnl" altLang="es-ES" sz="3000" dirty="0">
                <a:effectLst>
                  <a:outerShdw blurRad="38100" dist="38100" dir="2700000" algn="tl">
                    <a:srgbClr val="000000"/>
                  </a:outerShdw>
                </a:effectLst>
                <a:latin typeface="Arial" charset="0"/>
              </a:rPr>
              <a:t>Motores</a:t>
            </a:r>
          </a:p>
        </p:txBody>
      </p:sp>
      <p:sp>
        <p:nvSpPr>
          <p:cNvPr id="244740" name="Text Box 4"/>
          <p:cNvSpPr txBox="1">
            <a:spLocks noChangeArrowheads="1"/>
          </p:cNvSpPr>
          <p:nvPr/>
        </p:nvSpPr>
        <p:spPr bwMode="auto">
          <a:xfrm>
            <a:off x="3462338" y="1895475"/>
            <a:ext cx="3109912" cy="501650"/>
          </a:xfrm>
          <a:prstGeom prst="rect">
            <a:avLst/>
          </a:prstGeom>
          <a:gradFill rotWithShape="0">
            <a:gsLst>
              <a:gs pos="0">
                <a:schemeClr val="tx1">
                  <a:gamma/>
                  <a:shade val="46275"/>
                  <a:invGamma/>
                </a:schemeClr>
              </a:gs>
              <a:gs pos="100000">
                <a:schemeClr val="tx1"/>
              </a:gs>
            </a:gsLst>
            <a:lin ang="2700000" scaled="1"/>
          </a:gradFill>
          <a:ln w="12700">
            <a:miter lim="800000"/>
            <a:headEnd type="none" w="sm" len="sm"/>
            <a:tailEnd type="none" w="med" len="lg"/>
          </a:ln>
          <a:effectLst/>
          <a:scene3d>
            <a:camera prst="legacyObliqueTopRight"/>
            <a:lightRig rig="legacyFlat3" dir="b"/>
          </a:scene3d>
          <a:sp3d extrusionH="303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50000"/>
              </a:spcBef>
            </a:pPr>
            <a:r>
              <a:rPr lang="es-ES_tradnl" altLang="es-ES" sz="2600" b="0" dirty="0">
                <a:solidFill>
                  <a:schemeClr val="bg2"/>
                </a:solidFill>
                <a:effectLst>
                  <a:outerShdw blurRad="38100" dist="38100" dir="2700000" algn="tl">
                    <a:srgbClr val="C0C0C0"/>
                  </a:outerShdw>
                </a:effectLst>
                <a:latin typeface="Arial" charset="0"/>
              </a:rPr>
              <a:t>Corriente Continua</a:t>
            </a:r>
          </a:p>
        </p:txBody>
      </p:sp>
      <p:sp>
        <p:nvSpPr>
          <p:cNvPr id="244741" name="Text Box 5"/>
          <p:cNvSpPr txBox="1">
            <a:spLocks noChangeArrowheads="1"/>
          </p:cNvSpPr>
          <p:nvPr/>
        </p:nvSpPr>
        <p:spPr bwMode="auto">
          <a:xfrm>
            <a:off x="3462338" y="2613025"/>
            <a:ext cx="2301875" cy="501650"/>
          </a:xfrm>
          <a:prstGeom prst="rect">
            <a:avLst/>
          </a:prstGeom>
          <a:gradFill rotWithShape="0">
            <a:gsLst>
              <a:gs pos="0">
                <a:schemeClr val="tx1">
                  <a:gamma/>
                  <a:shade val="46275"/>
                  <a:invGamma/>
                </a:schemeClr>
              </a:gs>
              <a:gs pos="100000">
                <a:schemeClr val="tx1"/>
              </a:gs>
            </a:gsLst>
            <a:lin ang="2700000" scaled="1"/>
          </a:gradFill>
          <a:ln w="12700">
            <a:miter lim="800000"/>
            <a:headEnd type="none" w="sm" len="sm"/>
            <a:tailEnd type="none" w="med" len="lg"/>
          </a:ln>
          <a:effectLst/>
          <a:scene3d>
            <a:camera prst="legacyObliqueTopRight"/>
            <a:lightRig rig="legacyFlat3" dir="b"/>
          </a:scene3d>
          <a:sp3d extrusionH="303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50000"/>
              </a:spcBef>
            </a:pPr>
            <a:r>
              <a:rPr lang="es-ES_tradnl" altLang="es-ES" sz="2600" b="0" dirty="0">
                <a:solidFill>
                  <a:schemeClr val="bg2"/>
                </a:solidFill>
                <a:effectLst>
                  <a:outerShdw blurRad="38100" dist="38100" dir="2700000" algn="tl">
                    <a:srgbClr val="C0C0C0"/>
                  </a:outerShdw>
                </a:effectLst>
                <a:latin typeface="Arial" charset="0"/>
              </a:rPr>
              <a:t>Asíncronos</a:t>
            </a:r>
          </a:p>
        </p:txBody>
      </p:sp>
      <p:sp>
        <p:nvSpPr>
          <p:cNvPr id="244742" name="Text Box 6"/>
          <p:cNvSpPr txBox="1">
            <a:spLocks noChangeArrowheads="1"/>
          </p:cNvSpPr>
          <p:nvPr/>
        </p:nvSpPr>
        <p:spPr bwMode="auto">
          <a:xfrm>
            <a:off x="3433763" y="3389313"/>
            <a:ext cx="2301875" cy="501650"/>
          </a:xfrm>
          <a:prstGeom prst="rect">
            <a:avLst/>
          </a:prstGeom>
          <a:gradFill rotWithShape="0">
            <a:gsLst>
              <a:gs pos="0">
                <a:schemeClr val="tx1">
                  <a:gamma/>
                  <a:shade val="46275"/>
                  <a:invGamma/>
                </a:schemeClr>
              </a:gs>
              <a:gs pos="100000">
                <a:schemeClr val="tx1"/>
              </a:gs>
            </a:gsLst>
            <a:lin ang="2700000" scaled="1"/>
          </a:gradFill>
          <a:ln w="12700">
            <a:miter lim="800000"/>
            <a:headEnd type="none" w="sm" len="sm"/>
            <a:tailEnd type="none" w="med" len="lg"/>
          </a:ln>
          <a:effectLst/>
          <a:scene3d>
            <a:camera prst="legacyObliqueTopRight"/>
            <a:lightRig rig="legacyFlat3" dir="b"/>
          </a:scene3d>
          <a:sp3d extrusionH="303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50000"/>
              </a:spcBef>
            </a:pPr>
            <a:r>
              <a:rPr lang="es-ES_tradnl" altLang="es-ES" sz="2600" b="0" dirty="0">
                <a:solidFill>
                  <a:schemeClr val="bg2"/>
                </a:solidFill>
                <a:effectLst>
                  <a:outerShdw blurRad="38100" dist="38100" dir="2700000" algn="tl">
                    <a:srgbClr val="C0C0C0"/>
                  </a:outerShdw>
                </a:effectLst>
                <a:latin typeface="Arial" charset="0"/>
              </a:rPr>
              <a:t>Síncronos</a:t>
            </a:r>
          </a:p>
        </p:txBody>
      </p:sp>
      <p:sp>
        <p:nvSpPr>
          <p:cNvPr id="244743" name="Text Box 7"/>
          <p:cNvSpPr txBox="1">
            <a:spLocks noChangeArrowheads="1"/>
          </p:cNvSpPr>
          <p:nvPr/>
        </p:nvSpPr>
        <p:spPr bwMode="auto">
          <a:xfrm>
            <a:off x="3433763" y="4119563"/>
            <a:ext cx="2301875" cy="501650"/>
          </a:xfrm>
          <a:prstGeom prst="rect">
            <a:avLst/>
          </a:prstGeom>
          <a:gradFill rotWithShape="0">
            <a:gsLst>
              <a:gs pos="0">
                <a:schemeClr val="tx1">
                  <a:gamma/>
                  <a:shade val="46275"/>
                  <a:invGamma/>
                </a:schemeClr>
              </a:gs>
              <a:gs pos="100000">
                <a:schemeClr val="tx1"/>
              </a:gs>
            </a:gsLst>
            <a:lin ang="2700000" scaled="1"/>
          </a:gradFill>
          <a:ln w="12700">
            <a:miter lim="800000"/>
            <a:headEnd type="none" w="sm" len="sm"/>
            <a:tailEnd type="none" w="med" len="lg"/>
          </a:ln>
          <a:effectLst/>
          <a:scene3d>
            <a:camera prst="legacyObliqueTopRight"/>
            <a:lightRig rig="legacyFlat3" dir="b"/>
          </a:scene3d>
          <a:sp3d extrusionH="303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50000"/>
              </a:spcBef>
            </a:pPr>
            <a:r>
              <a:rPr lang="es-ES_tradnl" altLang="es-ES" sz="2600" b="0" dirty="0">
                <a:solidFill>
                  <a:schemeClr val="bg2"/>
                </a:solidFill>
                <a:effectLst>
                  <a:outerShdw blurRad="38100" dist="38100" dir="2700000" algn="tl">
                    <a:srgbClr val="C0C0C0"/>
                  </a:outerShdw>
                </a:effectLst>
                <a:latin typeface="Arial" charset="0"/>
              </a:rPr>
              <a:t>Especiales</a:t>
            </a:r>
          </a:p>
        </p:txBody>
      </p:sp>
      <p:sp>
        <p:nvSpPr>
          <p:cNvPr id="244744" name="Text Box 8"/>
          <p:cNvSpPr txBox="1">
            <a:spLocks noChangeArrowheads="1"/>
          </p:cNvSpPr>
          <p:nvPr/>
        </p:nvSpPr>
        <p:spPr bwMode="auto">
          <a:xfrm>
            <a:off x="6664325" y="4119563"/>
            <a:ext cx="1966913" cy="774700"/>
          </a:xfrm>
          <a:prstGeom prst="rect">
            <a:avLst/>
          </a:prstGeom>
          <a:gradFill rotWithShape="0">
            <a:gsLst>
              <a:gs pos="0">
                <a:schemeClr val="tx1">
                  <a:gamma/>
                  <a:shade val="46275"/>
                  <a:invGamma/>
                </a:schemeClr>
              </a:gs>
              <a:gs pos="100000">
                <a:schemeClr val="tx1"/>
              </a:gs>
            </a:gsLst>
            <a:lin ang="2700000" scaled="1"/>
          </a:gradFill>
          <a:ln w="12700">
            <a:miter lim="800000"/>
            <a:headEnd type="none" w="sm" len="sm"/>
            <a:tailEnd type="none" w="med" len="lg"/>
          </a:ln>
          <a:effectLst/>
          <a:scene3d>
            <a:camera prst="legacyObliqueTopRight"/>
            <a:lightRig rig="legacyFlat3" dir="b"/>
          </a:scene3d>
          <a:sp3d extrusionH="303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50000"/>
              </a:spcBef>
            </a:pPr>
            <a:r>
              <a:rPr lang="es-ES_tradnl" altLang="es-ES" sz="2200" b="0" i="1">
                <a:solidFill>
                  <a:schemeClr val="bg2"/>
                </a:solidFill>
                <a:effectLst>
                  <a:outerShdw blurRad="38100" dist="38100" dir="2700000" algn="tl">
                    <a:srgbClr val="C0C0C0"/>
                  </a:outerShdw>
                </a:effectLst>
                <a:latin typeface="Arial" charset="0"/>
              </a:rPr>
              <a:t>Imanes permanentes</a:t>
            </a:r>
          </a:p>
        </p:txBody>
      </p:sp>
      <p:sp>
        <p:nvSpPr>
          <p:cNvPr id="244745" name="Text Box 9"/>
          <p:cNvSpPr txBox="1">
            <a:spLocks noChangeArrowheads="1"/>
          </p:cNvSpPr>
          <p:nvPr/>
        </p:nvSpPr>
        <p:spPr bwMode="auto">
          <a:xfrm>
            <a:off x="1978025" y="5443538"/>
            <a:ext cx="1752600" cy="892552"/>
          </a:xfrm>
          <a:prstGeom prst="rect">
            <a:avLst/>
          </a:prstGeom>
          <a:gradFill rotWithShape="0">
            <a:gsLst>
              <a:gs pos="0">
                <a:schemeClr val="tx1">
                  <a:gamma/>
                  <a:shade val="46275"/>
                  <a:invGamma/>
                </a:schemeClr>
              </a:gs>
              <a:gs pos="100000">
                <a:schemeClr val="tx1"/>
              </a:gs>
            </a:gsLst>
            <a:lin ang="2700000" scaled="1"/>
          </a:gradFill>
          <a:ln w="12700">
            <a:miter lim="800000"/>
            <a:headEnd type="none" w="sm" len="sm"/>
            <a:tailEnd type="none" w="med" len="lg"/>
          </a:ln>
          <a:effectLst/>
          <a:scene3d>
            <a:camera prst="legacyObliqueTopRight"/>
            <a:lightRig rig="legacyFlat3" dir="b"/>
          </a:scene3d>
          <a:sp3d extrusionH="303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50000"/>
              </a:spcBef>
            </a:pPr>
            <a:r>
              <a:rPr lang="es-ES_tradnl" altLang="es-ES" sz="2200" b="0" dirty="0">
                <a:solidFill>
                  <a:schemeClr val="bg2"/>
                </a:solidFill>
                <a:effectLst>
                  <a:outerShdw blurRad="38100" dist="38100" dir="2700000" algn="tl">
                    <a:srgbClr val="C0C0C0"/>
                  </a:outerShdw>
                </a:effectLst>
                <a:latin typeface="Arial" charset="0"/>
              </a:rPr>
              <a:t>Reluctancia variable</a:t>
            </a:r>
            <a:r>
              <a:rPr lang="es-ES_tradnl" altLang="es-ES" sz="3000" b="0" dirty="0">
                <a:effectLst>
                  <a:outerShdw blurRad="38100" dist="38100" dir="2700000" algn="tl">
                    <a:srgbClr val="C0C0C0"/>
                  </a:outerShdw>
                </a:effectLst>
                <a:latin typeface="Arial" charset="0"/>
              </a:rPr>
              <a:t> </a:t>
            </a:r>
            <a:endParaRPr lang="es-ES_tradnl" altLang="es-ES" sz="4000" b="0" dirty="0">
              <a:effectLst>
                <a:outerShdw blurRad="38100" dist="38100" dir="2700000" algn="tl">
                  <a:srgbClr val="C0C0C0"/>
                </a:outerShdw>
              </a:effectLst>
              <a:latin typeface="Arial" charset="0"/>
            </a:endParaRPr>
          </a:p>
        </p:txBody>
      </p:sp>
      <p:sp>
        <p:nvSpPr>
          <p:cNvPr id="244746" name="Text Box 10"/>
          <p:cNvSpPr txBox="1">
            <a:spLocks noChangeArrowheads="1"/>
          </p:cNvSpPr>
          <p:nvPr/>
        </p:nvSpPr>
        <p:spPr bwMode="auto">
          <a:xfrm>
            <a:off x="4249738" y="5445125"/>
            <a:ext cx="2057400" cy="1109663"/>
          </a:xfrm>
          <a:prstGeom prst="rect">
            <a:avLst/>
          </a:prstGeom>
          <a:gradFill rotWithShape="0">
            <a:gsLst>
              <a:gs pos="0">
                <a:schemeClr val="tx1">
                  <a:gamma/>
                  <a:shade val="46275"/>
                  <a:invGamma/>
                </a:schemeClr>
              </a:gs>
              <a:gs pos="100000">
                <a:schemeClr val="tx1"/>
              </a:gs>
            </a:gsLst>
            <a:lin ang="2700000" scaled="1"/>
          </a:gradFill>
          <a:ln w="12700">
            <a:miter lim="800000"/>
            <a:headEnd type="none" w="sm" len="sm"/>
            <a:tailEnd type="none" w="med" len="lg"/>
          </a:ln>
          <a:effectLst/>
          <a:scene3d>
            <a:camera prst="legacyObliqueTopRight"/>
            <a:lightRig rig="legacyFlat3" dir="b"/>
          </a:scene3d>
          <a:sp3d extrusionH="303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50000"/>
              </a:spcBef>
            </a:pPr>
            <a:r>
              <a:rPr lang="es-ES_tradnl" altLang="es-ES" sz="2200" b="0" dirty="0">
                <a:solidFill>
                  <a:schemeClr val="bg2"/>
                </a:solidFill>
                <a:effectLst>
                  <a:outerShdw blurRad="38100" dist="38100" dir="2700000" algn="tl">
                    <a:srgbClr val="C0C0C0"/>
                  </a:outerShdw>
                </a:effectLst>
                <a:latin typeface="Arial" charset="0"/>
              </a:rPr>
              <a:t>Sin escobillas (</a:t>
            </a:r>
            <a:r>
              <a:rPr lang="es-ES_tradnl" altLang="es-ES" sz="2200" b="0" dirty="0" err="1">
                <a:solidFill>
                  <a:schemeClr val="bg2"/>
                </a:solidFill>
                <a:effectLst>
                  <a:outerShdw blurRad="38100" dist="38100" dir="2700000" algn="tl">
                    <a:srgbClr val="C0C0C0"/>
                  </a:outerShdw>
                </a:effectLst>
                <a:latin typeface="Arial" charset="0"/>
              </a:rPr>
              <a:t>Brushless</a:t>
            </a:r>
            <a:r>
              <a:rPr lang="es-ES_tradnl" altLang="es-ES" sz="2200" b="0" dirty="0">
                <a:solidFill>
                  <a:schemeClr val="bg2"/>
                </a:solidFill>
                <a:effectLst>
                  <a:outerShdw blurRad="38100" dist="38100" dir="2700000" algn="tl">
                    <a:srgbClr val="C0C0C0"/>
                  </a:outerShdw>
                </a:effectLst>
                <a:latin typeface="Arial" charset="0"/>
              </a:rPr>
              <a:t> DC) </a:t>
            </a:r>
          </a:p>
        </p:txBody>
      </p:sp>
      <p:sp>
        <p:nvSpPr>
          <p:cNvPr id="244747" name="AutoShape 11"/>
          <p:cNvSpPr>
            <a:spLocks noChangeArrowheads="1"/>
          </p:cNvSpPr>
          <p:nvPr/>
        </p:nvSpPr>
        <p:spPr bwMode="auto">
          <a:xfrm>
            <a:off x="2560638" y="3279775"/>
            <a:ext cx="731837" cy="503238"/>
          </a:xfrm>
          <a:prstGeom prst="rightArrow">
            <a:avLst>
              <a:gd name="adj1" fmla="val 50000"/>
              <a:gd name="adj2" fmla="val 36356"/>
            </a:avLst>
          </a:prstGeom>
          <a:solidFill>
            <a:schemeClr val="tx1">
              <a:lumMod val="75000"/>
            </a:schemeClr>
          </a:solidFill>
          <a:ln w="12700">
            <a:solidFill>
              <a:schemeClr val="tx1"/>
            </a:solidFill>
            <a:miter lim="800000"/>
            <a:headEnd type="none" w="sm" len="sm"/>
            <a:tailEnd type="none" w="med" len="lg"/>
          </a:ln>
          <a:effectLst>
            <a:outerShdw dist="35921" dir="2700000" algn="ctr" rotWithShape="0">
              <a:schemeClr val="bg2"/>
            </a:outerShdw>
          </a:effectLst>
        </p:spPr>
        <p:txBody>
          <a:bodyPr wrap="none" anchor="ctr">
            <a:spAutoFit/>
          </a:bodyPr>
          <a:lstStyle/>
          <a:p>
            <a:endParaRPr lang="es-ES"/>
          </a:p>
        </p:txBody>
      </p:sp>
      <p:sp>
        <p:nvSpPr>
          <p:cNvPr id="244748" name="AutoShape 12"/>
          <p:cNvSpPr>
            <a:spLocks noChangeArrowheads="1"/>
          </p:cNvSpPr>
          <p:nvPr/>
        </p:nvSpPr>
        <p:spPr bwMode="auto">
          <a:xfrm rot="1825267">
            <a:off x="2470150" y="3838575"/>
            <a:ext cx="925513" cy="503238"/>
          </a:xfrm>
          <a:prstGeom prst="rightArrow">
            <a:avLst>
              <a:gd name="adj1" fmla="val 50000"/>
              <a:gd name="adj2" fmla="val 45978"/>
            </a:avLst>
          </a:prstGeom>
          <a:solidFill>
            <a:schemeClr val="tx1">
              <a:lumMod val="75000"/>
            </a:schemeClr>
          </a:solidFill>
          <a:ln w="12700">
            <a:solidFill>
              <a:schemeClr val="tx1"/>
            </a:solidFill>
            <a:miter lim="800000"/>
            <a:headEnd type="none" w="sm" len="sm"/>
            <a:tailEnd type="none" w="med" len="lg"/>
          </a:ln>
          <a:effectLst>
            <a:outerShdw dist="35921" dir="2700000" algn="ctr" rotWithShape="0">
              <a:schemeClr val="bg2"/>
            </a:outerShdw>
          </a:effectLst>
        </p:spPr>
        <p:txBody>
          <a:bodyPr anchor="ctr">
            <a:spAutoFit/>
          </a:bodyPr>
          <a:lstStyle/>
          <a:p>
            <a:endParaRPr lang="es-ES"/>
          </a:p>
        </p:txBody>
      </p:sp>
      <p:sp>
        <p:nvSpPr>
          <p:cNvPr id="244749" name="AutoShape 13"/>
          <p:cNvSpPr>
            <a:spLocks noChangeArrowheads="1"/>
          </p:cNvSpPr>
          <p:nvPr/>
        </p:nvSpPr>
        <p:spPr bwMode="auto">
          <a:xfrm rot="19774733" flipV="1">
            <a:off x="2546350" y="2693988"/>
            <a:ext cx="925513" cy="503237"/>
          </a:xfrm>
          <a:prstGeom prst="rightArrow">
            <a:avLst>
              <a:gd name="adj1" fmla="val 50000"/>
              <a:gd name="adj2" fmla="val 45978"/>
            </a:avLst>
          </a:prstGeom>
          <a:solidFill>
            <a:schemeClr val="tx1">
              <a:lumMod val="75000"/>
            </a:schemeClr>
          </a:solidFill>
          <a:ln w="12700">
            <a:solidFill>
              <a:schemeClr val="tx1"/>
            </a:solidFill>
            <a:miter lim="800000"/>
            <a:headEnd type="none" w="sm" len="sm"/>
            <a:tailEnd type="none" w="med" len="lg"/>
          </a:ln>
          <a:effectLst>
            <a:outerShdw dist="35921" dir="2700000" algn="ctr" rotWithShape="0">
              <a:schemeClr val="bg2"/>
            </a:outerShdw>
          </a:effectLst>
        </p:spPr>
        <p:txBody>
          <a:bodyPr anchor="ctr">
            <a:spAutoFit/>
          </a:bodyPr>
          <a:lstStyle/>
          <a:p>
            <a:endParaRPr lang="es-ES"/>
          </a:p>
        </p:txBody>
      </p:sp>
      <p:sp>
        <p:nvSpPr>
          <p:cNvPr id="244750" name="AutoShape 14"/>
          <p:cNvSpPr>
            <a:spLocks noChangeArrowheads="1"/>
          </p:cNvSpPr>
          <p:nvPr/>
        </p:nvSpPr>
        <p:spPr bwMode="auto">
          <a:xfrm rot="18950045" flipV="1">
            <a:off x="2379663" y="2141538"/>
            <a:ext cx="1085850" cy="503237"/>
          </a:xfrm>
          <a:prstGeom prst="rightArrow">
            <a:avLst>
              <a:gd name="adj1" fmla="val 50000"/>
              <a:gd name="adj2" fmla="val 53943"/>
            </a:avLst>
          </a:prstGeom>
          <a:solidFill>
            <a:schemeClr val="tx1">
              <a:lumMod val="75000"/>
            </a:schemeClr>
          </a:solidFill>
          <a:ln w="12700">
            <a:solidFill>
              <a:schemeClr val="tx1"/>
            </a:solidFill>
            <a:miter lim="800000"/>
            <a:headEnd type="none" w="sm" len="sm"/>
            <a:tailEnd type="none" w="med" len="lg"/>
          </a:ln>
          <a:effectLst>
            <a:outerShdw dist="35921" dir="2700000" algn="ctr" rotWithShape="0">
              <a:schemeClr val="bg2"/>
            </a:outerShdw>
          </a:effectLst>
        </p:spPr>
        <p:txBody>
          <a:bodyPr anchor="ctr">
            <a:spAutoFit/>
          </a:bodyPr>
          <a:lstStyle/>
          <a:p>
            <a:endParaRPr lang="es-ES"/>
          </a:p>
        </p:txBody>
      </p:sp>
      <p:sp>
        <p:nvSpPr>
          <p:cNvPr id="244751" name="AutoShape 15"/>
          <p:cNvSpPr>
            <a:spLocks noChangeArrowheads="1"/>
          </p:cNvSpPr>
          <p:nvPr/>
        </p:nvSpPr>
        <p:spPr bwMode="auto">
          <a:xfrm>
            <a:off x="5959475" y="4144963"/>
            <a:ext cx="669925" cy="411162"/>
          </a:xfrm>
          <a:prstGeom prst="rightArrow">
            <a:avLst>
              <a:gd name="adj1" fmla="val 50000"/>
              <a:gd name="adj2" fmla="val 40734"/>
            </a:avLst>
          </a:prstGeom>
          <a:solidFill>
            <a:schemeClr val="tx1">
              <a:lumMod val="75000"/>
            </a:schemeClr>
          </a:solidFill>
          <a:ln w="12700">
            <a:solidFill>
              <a:schemeClr val="tx1"/>
            </a:solidFill>
            <a:miter lim="800000"/>
            <a:headEnd type="none" w="sm" len="sm"/>
            <a:tailEnd type="none" w="med" len="lg"/>
          </a:ln>
          <a:effectLst>
            <a:outerShdw dist="35921" dir="2700000" algn="ctr" rotWithShape="0">
              <a:schemeClr val="bg2"/>
            </a:outerShdw>
          </a:effectLst>
        </p:spPr>
        <p:txBody>
          <a:bodyPr anchor="ctr">
            <a:spAutoFit/>
          </a:bodyPr>
          <a:lstStyle/>
          <a:p>
            <a:endParaRPr lang="es-ES"/>
          </a:p>
        </p:txBody>
      </p:sp>
      <p:sp>
        <p:nvSpPr>
          <p:cNvPr id="244752" name="AutoShape 16"/>
          <p:cNvSpPr>
            <a:spLocks noChangeArrowheads="1"/>
          </p:cNvSpPr>
          <p:nvPr/>
        </p:nvSpPr>
        <p:spPr bwMode="auto">
          <a:xfrm rot="-16200000">
            <a:off x="4932363" y="4799809"/>
            <a:ext cx="692149" cy="411162"/>
          </a:xfrm>
          <a:prstGeom prst="rightArrow">
            <a:avLst>
              <a:gd name="adj1" fmla="val 50000"/>
              <a:gd name="adj2" fmla="val 40734"/>
            </a:avLst>
          </a:prstGeom>
          <a:solidFill>
            <a:schemeClr val="tx1">
              <a:lumMod val="75000"/>
            </a:schemeClr>
          </a:solidFill>
          <a:ln w="12700">
            <a:solidFill>
              <a:schemeClr val="tx1"/>
            </a:solidFill>
            <a:miter lim="800000"/>
            <a:headEnd type="none" w="sm" len="sm"/>
            <a:tailEnd type="none" w="med" len="lg"/>
          </a:ln>
          <a:effectLst/>
          <a:extLst/>
        </p:spPr>
        <p:txBody>
          <a:bodyPr wrap="square" anchor="ctr">
            <a:spAutoFit/>
          </a:bodyPr>
          <a:lstStyle/>
          <a:p>
            <a:endParaRPr lang="es-ES"/>
          </a:p>
        </p:txBody>
      </p:sp>
      <p:sp>
        <p:nvSpPr>
          <p:cNvPr id="244753" name="AutoShape 17"/>
          <p:cNvSpPr>
            <a:spLocks noChangeArrowheads="1"/>
          </p:cNvSpPr>
          <p:nvPr/>
        </p:nvSpPr>
        <p:spPr bwMode="auto">
          <a:xfrm rot="-16200000">
            <a:off x="3232944" y="4788694"/>
            <a:ext cx="669925" cy="411163"/>
          </a:xfrm>
          <a:prstGeom prst="rightArrow">
            <a:avLst>
              <a:gd name="adj1" fmla="val 50000"/>
              <a:gd name="adj2" fmla="val 40734"/>
            </a:avLst>
          </a:prstGeom>
          <a:solidFill>
            <a:schemeClr val="tx1">
              <a:lumMod val="75000"/>
            </a:schemeClr>
          </a:solidFill>
          <a:ln w="12700">
            <a:solidFill>
              <a:schemeClr val="tx1"/>
            </a:solidFill>
            <a:miter lim="800000"/>
            <a:headEnd type="none" w="sm" len="sm"/>
            <a:tailEnd type="none" w="med" len="lg"/>
          </a:ln>
          <a:effectLst/>
          <a:extLst/>
        </p:spPr>
        <p:txBody>
          <a:bodyPr anchor="ctr">
            <a:spAutoFit/>
          </a:bodyPr>
          <a:lstStyle/>
          <a:p>
            <a:endParaRPr lang="es-ES"/>
          </a:p>
        </p:txBody>
      </p:sp>
      <p:sp>
        <p:nvSpPr>
          <p:cNvPr id="244754" name="Text Box 18"/>
          <p:cNvSpPr txBox="1">
            <a:spLocks noChangeArrowheads="1"/>
          </p:cNvSpPr>
          <p:nvPr/>
        </p:nvSpPr>
        <p:spPr bwMode="auto">
          <a:xfrm>
            <a:off x="5880100" y="2438400"/>
            <a:ext cx="2654300" cy="701675"/>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s-ES_tradnl" altLang="es-ES" sz="2000">
                <a:effectLst>
                  <a:outerShdw blurRad="38100" dist="38100" dir="2700000" algn="tl">
                    <a:srgbClr val="000000"/>
                  </a:outerShdw>
                </a:effectLst>
                <a:latin typeface="Arial" charset="0"/>
              </a:rPr>
              <a:t>Monofásicos o trifásicos</a:t>
            </a:r>
            <a:endParaRPr lang="es-ES_tradnl" altLang="es-ES" sz="2000" b="0">
              <a:effectLst>
                <a:outerShdw blurRad="38100" dist="38100" dir="2700000" algn="tl">
                  <a:srgbClr val="000000"/>
                </a:outerShdw>
              </a:effectLst>
              <a:latin typeface="Arial" charset="0"/>
            </a:endParaRPr>
          </a:p>
        </p:txBody>
      </p:sp>
      <p:sp>
        <p:nvSpPr>
          <p:cNvPr id="244755" name="Text Box 19"/>
          <p:cNvSpPr txBox="1">
            <a:spLocks noChangeArrowheads="1"/>
          </p:cNvSpPr>
          <p:nvPr/>
        </p:nvSpPr>
        <p:spPr bwMode="auto">
          <a:xfrm>
            <a:off x="6678613" y="1830388"/>
            <a:ext cx="1931987" cy="396875"/>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s-ES_tradnl" altLang="es-ES" sz="2000">
                <a:effectLst>
                  <a:outerShdw blurRad="38100" dist="38100" dir="2700000" algn="tl">
                    <a:srgbClr val="000000"/>
                  </a:outerShdw>
                </a:effectLst>
                <a:latin typeface="Arial" charset="0"/>
              </a:rPr>
              <a:t>Monofásicos</a:t>
            </a:r>
            <a:endParaRPr lang="es-ES_tradnl" altLang="es-ES" sz="2000" b="0">
              <a:effectLst>
                <a:outerShdw blurRad="38100" dist="38100" dir="2700000" algn="tl">
                  <a:srgbClr val="000000"/>
                </a:outerShdw>
              </a:effectLst>
              <a:latin typeface="Arial" charset="0"/>
            </a:endParaRPr>
          </a:p>
        </p:txBody>
      </p:sp>
      <p:sp>
        <p:nvSpPr>
          <p:cNvPr id="244756" name="Text Box 20"/>
          <p:cNvSpPr txBox="1">
            <a:spLocks noChangeArrowheads="1"/>
          </p:cNvSpPr>
          <p:nvPr/>
        </p:nvSpPr>
        <p:spPr bwMode="auto">
          <a:xfrm>
            <a:off x="5880100" y="3184525"/>
            <a:ext cx="2654300" cy="701675"/>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s-ES_tradnl" altLang="es-ES" sz="2000">
                <a:effectLst>
                  <a:outerShdw blurRad="38100" dist="38100" dir="2700000" algn="tl">
                    <a:srgbClr val="000000"/>
                  </a:outerShdw>
                </a:effectLst>
                <a:latin typeface="Arial" charset="0"/>
              </a:rPr>
              <a:t>Monofásicos o trifásicos</a:t>
            </a:r>
            <a:endParaRPr lang="es-ES_tradnl" altLang="es-ES" sz="2000" b="0">
              <a:effectLst>
                <a:outerShdw blurRad="38100" dist="38100" dir="2700000" algn="tl">
                  <a:srgbClr val="000000"/>
                </a:outerShdw>
              </a:effectLst>
              <a:latin typeface="Arial" charset="0"/>
            </a:endParaRPr>
          </a:p>
        </p:txBody>
      </p:sp>
      <p:sp>
        <p:nvSpPr>
          <p:cNvPr id="244757" name="Text Box 21"/>
          <p:cNvSpPr txBox="1">
            <a:spLocks noChangeArrowheads="1"/>
          </p:cNvSpPr>
          <p:nvPr/>
        </p:nvSpPr>
        <p:spPr bwMode="auto">
          <a:xfrm>
            <a:off x="6450013" y="5699125"/>
            <a:ext cx="1931987" cy="396875"/>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s-ES_tradnl" altLang="es-ES" sz="2000" dirty="0">
                <a:effectLst>
                  <a:outerShdw blurRad="38100" dist="38100" dir="2700000" algn="tl">
                    <a:srgbClr val="000000"/>
                  </a:outerShdw>
                </a:effectLst>
                <a:latin typeface="Arial" charset="0"/>
              </a:rPr>
              <a:t>Monofásicos</a:t>
            </a:r>
            <a:endParaRPr lang="es-ES_tradnl" altLang="es-ES" sz="2000" b="0" dirty="0">
              <a:effectLst>
                <a:outerShdw blurRad="38100" dist="38100" dir="2700000" algn="tl">
                  <a:srgbClr val="000000"/>
                </a:outerShdw>
              </a:effectLst>
              <a:latin typeface="Arial" charset="0"/>
            </a:endParaRPr>
          </a:p>
        </p:txBody>
      </p:sp>
      <p:sp>
        <p:nvSpPr>
          <p:cNvPr id="244758" name="Text Box 22"/>
          <p:cNvSpPr txBox="1">
            <a:spLocks noChangeArrowheads="1"/>
          </p:cNvSpPr>
          <p:nvPr/>
        </p:nvSpPr>
        <p:spPr bwMode="auto">
          <a:xfrm>
            <a:off x="533400" y="5599113"/>
            <a:ext cx="1931988" cy="396875"/>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s-ES_tradnl" altLang="es-ES" sz="2000" dirty="0">
                <a:effectLst>
                  <a:outerShdw blurRad="38100" dist="38100" dir="2700000" algn="tl">
                    <a:srgbClr val="000000"/>
                  </a:outerShdw>
                </a:effectLst>
                <a:latin typeface="Arial" charset="0"/>
              </a:rPr>
              <a:t>Trifásicos</a:t>
            </a:r>
            <a:endParaRPr lang="es-ES_tradnl" altLang="es-ES" sz="2000" b="0" dirty="0">
              <a:effectLst>
                <a:outerShdw blurRad="38100" dist="38100" dir="2700000" algn="tl">
                  <a:srgbClr val="000000"/>
                </a:outerShdw>
              </a:effectLst>
              <a:latin typeface="Arial" charset="0"/>
            </a:endParaRPr>
          </a:p>
        </p:txBody>
      </p:sp>
      <p:sp>
        <p:nvSpPr>
          <p:cNvPr id="244759" name="Text Box 23"/>
          <p:cNvSpPr txBox="1">
            <a:spLocks noChangeArrowheads="1"/>
          </p:cNvSpPr>
          <p:nvPr/>
        </p:nvSpPr>
        <p:spPr bwMode="auto">
          <a:xfrm>
            <a:off x="6315075" y="4876800"/>
            <a:ext cx="2654300" cy="701675"/>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s-ES_tradnl" altLang="es-ES" sz="2000">
                <a:effectLst>
                  <a:outerShdw blurRad="38100" dist="38100" dir="2700000" algn="tl">
                    <a:srgbClr val="000000"/>
                  </a:outerShdw>
                </a:effectLst>
                <a:latin typeface="Arial" charset="0"/>
              </a:rPr>
              <a:t>Monofásicos o trifásicos</a:t>
            </a:r>
            <a:endParaRPr lang="es-ES_tradnl" altLang="es-ES" sz="2000" b="0">
              <a:effectLst>
                <a:outerShdw blurRad="38100" dist="38100" dir="2700000" algn="tl">
                  <a:srgbClr val="000000"/>
                </a:outerShdw>
              </a:effectLst>
              <a:latin typeface="Arial" charset="0"/>
            </a:endParaRPr>
          </a:p>
        </p:txBody>
      </p:sp>
    </p:spTree>
  </p:cSld>
  <p:clrMapOvr>
    <a:masterClrMapping/>
  </p:clrMapOvr>
  <p:transition>
    <p:cover dir="l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8" name="AutoShape 18"/>
          <p:cNvSpPr>
            <a:spLocks noChangeArrowheads="1"/>
          </p:cNvSpPr>
          <p:nvPr/>
        </p:nvSpPr>
        <p:spPr bwMode="auto">
          <a:xfrm rot="-5400000">
            <a:off x="6023087" y="3543189"/>
            <a:ext cx="741362" cy="820960"/>
          </a:xfrm>
          <a:custGeom>
            <a:avLst/>
            <a:gdLst>
              <a:gd name="G0" fmla="+- 9257 0 0"/>
              <a:gd name="G1" fmla="+- 18514 0 0"/>
              <a:gd name="G2" fmla="+- 6171 0 0"/>
              <a:gd name="G3" fmla="*/ 9257 1 2"/>
              <a:gd name="G4" fmla="+- G3 10800 0"/>
              <a:gd name="G5" fmla="+- 21600 9257 18514"/>
              <a:gd name="G6" fmla="+- 18514 6171 0"/>
              <a:gd name="G7" fmla="*/ G6 1 2"/>
              <a:gd name="G8" fmla="*/ 18514 2 1"/>
              <a:gd name="G9" fmla="+- G8 0 21600"/>
              <a:gd name="G10" fmla="+- G5 0 G4"/>
              <a:gd name="G11" fmla="+- 9257 0 G4"/>
              <a:gd name="G12" fmla="*/ G2 G10 G11"/>
              <a:gd name="T0" fmla="*/ 15429 w 21600"/>
              <a:gd name="T1" fmla="*/ 0 h 21600"/>
              <a:gd name="T2" fmla="*/ 9257 w 21600"/>
              <a:gd name="T3" fmla="*/ 6171 h 21600"/>
              <a:gd name="T4" fmla="*/ 6171 w 21600"/>
              <a:gd name="T5" fmla="*/ 9257 h 21600"/>
              <a:gd name="T6" fmla="*/ 0 w 21600"/>
              <a:gd name="T7" fmla="*/ 15429 h 21600"/>
              <a:gd name="T8" fmla="*/ 6171 w 21600"/>
              <a:gd name="T9" fmla="*/ 21600 h 21600"/>
              <a:gd name="T10" fmla="*/ 12343 w 21600"/>
              <a:gd name="T11" fmla="*/ 18514 h 21600"/>
              <a:gd name="T12" fmla="*/ 18514 w 21600"/>
              <a:gd name="T13" fmla="*/ 12343 h 21600"/>
              <a:gd name="T14" fmla="*/ 21600 w 21600"/>
              <a:gd name="T15" fmla="*/ 6171 h 21600"/>
              <a:gd name="T16" fmla="*/ 17694720 60000 65536"/>
              <a:gd name="T17" fmla="*/ 11796480 60000 65536"/>
              <a:gd name="T18" fmla="*/ 17694720 60000 65536"/>
              <a:gd name="T19" fmla="*/ 11796480 60000 65536"/>
              <a:gd name="T20" fmla="*/ 5898240 60000 65536"/>
              <a:gd name="T21" fmla="*/ 5898240 60000 65536"/>
              <a:gd name="T22" fmla="*/ 0 60000 65536"/>
              <a:gd name="T23" fmla="*/ 0 60000 65536"/>
              <a:gd name="T24" fmla="*/ G12 w 21600"/>
              <a:gd name="T25" fmla="*/ G5 h 21600"/>
              <a:gd name="T26" fmla="*/ G1 w 21600"/>
              <a:gd name="T27" fmla="*/ G1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15429" y="0"/>
                </a:moveTo>
                <a:lnTo>
                  <a:pt x="9257" y="6171"/>
                </a:lnTo>
                <a:lnTo>
                  <a:pt x="12343" y="6171"/>
                </a:lnTo>
                <a:lnTo>
                  <a:pt x="12343" y="12343"/>
                </a:lnTo>
                <a:lnTo>
                  <a:pt x="6171" y="12343"/>
                </a:lnTo>
                <a:lnTo>
                  <a:pt x="6171" y="9257"/>
                </a:lnTo>
                <a:lnTo>
                  <a:pt x="0" y="15429"/>
                </a:lnTo>
                <a:lnTo>
                  <a:pt x="6171" y="21600"/>
                </a:lnTo>
                <a:lnTo>
                  <a:pt x="6171" y="18514"/>
                </a:lnTo>
                <a:lnTo>
                  <a:pt x="18514" y="18514"/>
                </a:lnTo>
                <a:lnTo>
                  <a:pt x="18514" y="6171"/>
                </a:lnTo>
                <a:lnTo>
                  <a:pt x="21600" y="6171"/>
                </a:lnTo>
                <a:close/>
              </a:path>
            </a:pathLst>
          </a:custGeom>
          <a:solidFill>
            <a:schemeClr val="tx1">
              <a:lumMod val="75000"/>
            </a:schemeClr>
          </a:solidFill>
          <a:ln w="6350">
            <a:solidFill>
              <a:schemeClr val="tx1"/>
            </a:solidFill>
            <a:miter lim="800000"/>
            <a:headEnd/>
            <a:tailEnd/>
          </a:ln>
          <a:effectLst>
            <a:outerShdw dist="71842" dir="2700000" algn="ctr" rotWithShape="0">
              <a:schemeClr val="bg2"/>
            </a:outerShdw>
          </a:effectLst>
        </p:spPr>
        <p:txBody>
          <a:bodyPr wrap="square" anchor="ctr">
            <a:spAutoFit/>
          </a:bodyPr>
          <a:lstStyle/>
          <a:p>
            <a:endParaRPr lang="es-ES"/>
          </a:p>
        </p:txBody>
      </p:sp>
      <p:sp>
        <p:nvSpPr>
          <p:cNvPr id="245762" name="Rectangle 2"/>
          <p:cNvSpPr>
            <a:spLocks noGrp="1" noChangeArrowheads="1"/>
          </p:cNvSpPr>
          <p:nvPr>
            <p:ph type="title"/>
          </p:nvPr>
        </p:nvSpPr>
        <p:spPr>
          <a:xfrm>
            <a:off x="742950" y="304800"/>
            <a:ext cx="7715250" cy="1143000"/>
          </a:xfrm>
          <a:noFill/>
          <a:ln/>
          <a:effectLst>
            <a:outerShdw dist="35921" dir="2700000" algn="ctr" rotWithShape="0">
              <a:schemeClr val="bg2"/>
            </a:outerShdw>
          </a:effectLst>
        </p:spPr>
        <p:txBody>
          <a:bodyPr/>
          <a:lstStyle/>
          <a:p>
            <a:r>
              <a:rPr lang="es-ES_tradnl" altLang="es-ES" sz="4700" b="1">
                <a:latin typeface="Tahoma" pitchFamily="34" charset="0"/>
              </a:rPr>
              <a:t>2.4.2. Las máquinas eléctricas rotativas II</a:t>
            </a:r>
            <a:endParaRPr lang="es-ES_tradnl" altLang="es-ES"/>
          </a:p>
        </p:txBody>
      </p:sp>
      <p:sp>
        <p:nvSpPr>
          <p:cNvPr id="245763" name="Text Box 3"/>
          <p:cNvSpPr txBox="1">
            <a:spLocks noChangeArrowheads="1"/>
          </p:cNvSpPr>
          <p:nvPr/>
        </p:nvSpPr>
        <p:spPr bwMode="auto">
          <a:xfrm>
            <a:off x="228600" y="3662363"/>
            <a:ext cx="2546350" cy="561975"/>
          </a:xfrm>
          <a:prstGeom prst="rect">
            <a:avLst/>
          </a:prstGeom>
          <a:gradFill rotWithShape="0">
            <a:gsLst>
              <a:gs pos="0">
                <a:srgbClr val="FF0000">
                  <a:gamma/>
                  <a:shade val="46275"/>
                  <a:invGamma/>
                </a:srgbClr>
              </a:gs>
              <a:gs pos="100000">
                <a:srgbClr val="FF0000"/>
              </a:gs>
            </a:gsLst>
            <a:lin ang="2700000" scaled="1"/>
          </a:gradFill>
          <a:ln w="12700">
            <a:miter lim="800000"/>
            <a:headEnd type="none" w="sm" len="sm"/>
            <a:tailEnd type="none" w="med" len="lg"/>
          </a:ln>
          <a:effectLst/>
          <a:scene3d>
            <a:camera prst="legacyObliqueTopRight"/>
            <a:lightRig rig="legacyFlat3" dir="b"/>
          </a:scene3d>
          <a:sp3d extrusionH="49200" prstMaterial="legacyMatte">
            <a:bevelT w="13500" h="13500" prst="angle"/>
            <a:bevelB w="13500" h="13500" prst="angle"/>
            <a:extrusionClr>
              <a:srgbClr val="FF00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l">
              <a:spcBef>
                <a:spcPct val="50000"/>
              </a:spcBef>
            </a:pPr>
            <a:r>
              <a:rPr lang="es-ES_tradnl" altLang="es-ES" sz="3000" dirty="0">
                <a:effectLst>
                  <a:outerShdw blurRad="38100" dist="38100" dir="2700000" algn="tl">
                    <a:srgbClr val="000000"/>
                  </a:outerShdw>
                </a:effectLst>
                <a:latin typeface="Arial" charset="0"/>
              </a:rPr>
              <a:t>Generadores</a:t>
            </a:r>
          </a:p>
        </p:txBody>
      </p:sp>
      <p:sp>
        <p:nvSpPr>
          <p:cNvPr id="245764" name="Text Box 4"/>
          <p:cNvSpPr txBox="1">
            <a:spLocks noChangeArrowheads="1"/>
          </p:cNvSpPr>
          <p:nvPr/>
        </p:nvSpPr>
        <p:spPr bwMode="auto">
          <a:xfrm>
            <a:off x="654050" y="2165350"/>
            <a:ext cx="2301875" cy="501650"/>
          </a:xfrm>
          <a:prstGeom prst="rect">
            <a:avLst/>
          </a:prstGeom>
          <a:gradFill rotWithShape="0">
            <a:gsLst>
              <a:gs pos="0">
                <a:schemeClr val="tx1">
                  <a:gamma/>
                  <a:shade val="46275"/>
                  <a:invGamma/>
                </a:schemeClr>
              </a:gs>
              <a:gs pos="100000">
                <a:schemeClr val="tx1"/>
              </a:gs>
            </a:gsLst>
            <a:lin ang="2700000" scaled="1"/>
          </a:gradFill>
          <a:ln w="12700">
            <a:miter lim="800000"/>
            <a:headEnd type="none" w="sm" len="sm"/>
            <a:tailEnd type="none" w="med" len="lg"/>
          </a:ln>
          <a:effectLst/>
          <a:scene3d>
            <a:camera prst="legacyObliqueTopRight"/>
            <a:lightRig rig="legacyFlat3" dir="b"/>
          </a:scene3d>
          <a:sp3d extrusionH="49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50000"/>
              </a:spcBef>
            </a:pPr>
            <a:r>
              <a:rPr lang="es-ES_tradnl" altLang="es-ES" sz="2600" b="0" dirty="0">
                <a:solidFill>
                  <a:schemeClr val="bg2"/>
                </a:solidFill>
                <a:effectLst>
                  <a:outerShdw blurRad="38100" dist="38100" dir="2700000" algn="tl">
                    <a:srgbClr val="C0C0C0"/>
                  </a:outerShdw>
                </a:effectLst>
                <a:latin typeface="Arial" charset="0"/>
              </a:rPr>
              <a:t>Síncronos</a:t>
            </a:r>
          </a:p>
        </p:txBody>
      </p:sp>
      <p:sp>
        <p:nvSpPr>
          <p:cNvPr id="245765" name="Text Box 5"/>
          <p:cNvSpPr txBox="1">
            <a:spLocks noChangeArrowheads="1"/>
          </p:cNvSpPr>
          <p:nvPr/>
        </p:nvSpPr>
        <p:spPr bwMode="auto">
          <a:xfrm>
            <a:off x="3844925" y="3632200"/>
            <a:ext cx="2057400" cy="501650"/>
          </a:xfrm>
          <a:prstGeom prst="rect">
            <a:avLst/>
          </a:prstGeom>
          <a:gradFill rotWithShape="0">
            <a:gsLst>
              <a:gs pos="0">
                <a:schemeClr val="tx1">
                  <a:gamma/>
                  <a:shade val="46275"/>
                  <a:invGamma/>
                </a:schemeClr>
              </a:gs>
              <a:gs pos="100000">
                <a:schemeClr val="tx1"/>
              </a:gs>
            </a:gsLst>
            <a:lin ang="2700000" scaled="1"/>
          </a:gradFill>
          <a:ln w="12700">
            <a:miter lim="800000"/>
            <a:headEnd type="none" w="sm" len="sm"/>
            <a:tailEnd type="none" w="med" len="lg"/>
          </a:ln>
          <a:effectLst/>
          <a:scene3d>
            <a:camera prst="legacyObliqueTopRight"/>
            <a:lightRig rig="legacyFlat3" dir="b"/>
          </a:scene3d>
          <a:sp3d extrusionH="49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50000"/>
              </a:spcBef>
            </a:pPr>
            <a:r>
              <a:rPr lang="es-ES_tradnl" altLang="es-ES" sz="2600" b="0" dirty="0">
                <a:solidFill>
                  <a:schemeClr val="bg2"/>
                </a:solidFill>
                <a:effectLst>
                  <a:outerShdw blurRad="38100" dist="38100" dir="2700000" algn="tl">
                    <a:srgbClr val="C0C0C0"/>
                  </a:outerShdw>
                </a:effectLst>
                <a:latin typeface="Arial" charset="0"/>
              </a:rPr>
              <a:t>Asíncronos</a:t>
            </a:r>
          </a:p>
        </p:txBody>
      </p:sp>
      <p:sp>
        <p:nvSpPr>
          <p:cNvPr id="245766" name="Text Box 6"/>
          <p:cNvSpPr txBox="1">
            <a:spLocks noChangeArrowheads="1"/>
          </p:cNvSpPr>
          <p:nvPr/>
        </p:nvSpPr>
        <p:spPr bwMode="auto">
          <a:xfrm>
            <a:off x="703263" y="5229225"/>
            <a:ext cx="2057400" cy="898525"/>
          </a:xfrm>
          <a:prstGeom prst="rect">
            <a:avLst/>
          </a:prstGeom>
          <a:gradFill rotWithShape="0">
            <a:gsLst>
              <a:gs pos="0">
                <a:schemeClr val="tx1">
                  <a:gamma/>
                  <a:shade val="46275"/>
                  <a:invGamma/>
                </a:schemeClr>
              </a:gs>
              <a:gs pos="100000">
                <a:schemeClr val="tx1"/>
              </a:gs>
            </a:gsLst>
            <a:lin ang="2700000" scaled="1"/>
          </a:gradFill>
          <a:ln w="12700">
            <a:miter lim="800000"/>
            <a:headEnd type="none" w="sm" len="sm"/>
            <a:tailEnd type="none" w="med" len="lg"/>
          </a:ln>
          <a:effectLst/>
          <a:scene3d>
            <a:camera prst="legacyObliqueTopRight"/>
            <a:lightRig rig="legacyFlat3" dir="b"/>
          </a:scene3d>
          <a:sp3d extrusionH="49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50000"/>
              </a:spcBef>
            </a:pPr>
            <a:r>
              <a:rPr lang="es-ES_tradnl" altLang="es-ES" sz="2600" b="0" i="1" dirty="0">
                <a:solidFill>
                  <a:schemeClr val="bg2"/>
                </a:solidFill>
                <a:effectLst>
                  <a:outerShdw blurRad="38100" dist="38100" dir="2700000" algn="tl">
                    <a:srgbClr val="C0C0C0"/>
                  </a:outerShdw>
                </a:effectLst>
                <a:latin typeface="Arial" charset="0"/>
              </a:rPr>
              <a:t>Corriente </a:t>
            </a:r>
            <a:r>
              <a:rPr lang="es-ES_tradnl" altLang="es-ES" sz="2600" b="0" dirty="0">
                <a:solidFill>
                  <a:schemeClr val="bg2"/>
                </a:solidFill>
                <a:effectLst>
                  <a:outerShdw blurRad="38100" dist="38100" dir="2700000" algn="tl">
                    <a:srgbClr val="C0C0C0"/>
                  </a:outerShdw>
                </a:effectLst>
                <a:latin typeface="Arial" charset="0"/>
              </a:rPr>
              <a:t>continua</a:t>
            </a:r>
          </a:p>
        </p:txBody>
      </p:sp>
      <p:sp>
        <p:nvSpPr>
          <p:cNvPr id="245767" name="Text Box 7"/>
          <p:cNvSpPr txBox="1">
            <a:spLocks noChangeArrowheads="1"/>
          </p:cNvSpPr>
          <p:nvPr/>
        </p:nvSpPr>
        <p:spPr bwMode="auto">
          <a:xfrm>
            <a:off x="3979863" y="2012950"/>
            <a:ext cx="4921250" cy="714375"/>
          </a:xfrm>
          <a:prstGeom prst="rect">
            <a:avLst/>
          </a:prstGeom>
          <a:gradFill rotWithShape="0">
            <a:gsLst>
              <a:gs pos="0">
                <a:srgbClr val="CC00FF">
                  <a:gamma/>
                  <a:shade val="46275"/>
                  <a:invGamma/>
                </a:srgbClr>
              </a:gs>
              <a:gs pos="100000">
                <a:srgbClr val="CC00FF"/>
              </a:gs>
            </a:gsLst>
            <a:lin ang="2700000" scaled="1"/>
          </a:gradFill>
          <a:ln w="12700">
            <a:miter lim="800000"/>
            <a:headEnd type="none" w="sm" len="sm"/>
            <a:tailEnd type="none" w="med" len="lg"/>
          </a:ln>
          <a:effectLst/>
          <a:scene3d>
            <a:camera prst="legacyObliqueTopRight"/>
            <a:lightRig rig="legacyFlat3" dir="b"/>
          </a:scene3d>
          <a:sp3d extrusionH="49200" prstMaterial="legacyMatte">
            <a:bevelT w="13500" h="13500" prst="angle"/>
            <a:bevelB w="13500" h="13500" prst="angle"/>
            <a:extrusionClr>
              <a:srgbClr val="CC00FF"/>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spAutoFit/>
            <a:flatTx/>
          </a:bodyPr>
          <a:lstStyle/>
          <a:p>
            <a:pPr algn="l">
              <a:spcBef>
                <a:spcPct val="50000"/>
              </a:spcBef>
            </a:pPr>
            <a:r>
              <a:rPr lang="es-ES_tradnl" altLang="es-ES" sz="2000">
                <a:solidFill>
                  <a:srgbClr val="FFFFFF"/>
                </a:solidFill>
                <a:effectLst>
                  <a:outerShdw blurRad="38100" dist="38100" dir="2700000" algn="tl">
                    <a:srgbClr val="000000"/>
                  </a:outerShdw>
                </a:effectLst>
                <a:latin typeface="Arial" charset="0"/>
              </a:rPr>
              <a:t>Turboalternadores (térmicas) y alterna-dores de centrales hidraúlicas</a:t>
            </a:r>
            <a:endParaRPr lang="es-ES_tradnl" altLang="es-ES" sz="2000" b="0">
              <a:effectLst>
                <a:outerShdw blurRad="38100" dist="38100" dir="2700000" algn="tl">
                  <a:srgbClr val="000000"/>
                </a:outerShdw>
              </a:effectLst>
              <a:latin typeface="Arial" charset="0"/>
            </a:endParaRPr>
          </a:p>
        </p:txBody>
      </p:sp>
      <p:sp>
        <p:nvSpPr>
          <p:cNvPr id="245768" name="Text Box 8"/>
          <p:cNvSpPr txBox="1">
            <a:spLocks noChangeArrowheads="1"/>
          </p:cNvSpPr>
          <p:nvPr/>
        </p:nvSpPr>
        <p:spPr bwMode="auto">
          <a:xfrm>
            <a:off x="5427663" y="4421188"/>
            <a:ext cx="3311525" cy="1019175"/>
          </a:xfrm>
          <a:prstGeom prst="rect">
            <a:avLst/>
          </a:prstGeom>
          <a:gradFill rotWithShape="0">
            <a:gsLst>
              <a:gs pos="0">
                <a:srgbClr val="CC00FF">
                  <a:gamma/>
                  <a:shade val="46275"/>
                  <a:invGamma/>
                </a:srgbClr>
              </a:gs>
              <a:gs pos="100000">
                <a:srgbClr val="CC00FF"/>
              </a:gs>
            </a:gsLst>
            <a:lin ang="2700000" scaled="1"/>
          </a:gradFill>
          <a:ln w="12700">
            <a:miter lim="800000"/>
            <a:headEnd type="none" w="sm" len="sm"/>
            <a:tailEnd type="none" w="med" len="lg"/>
          </a:ln>
          <a:effectLst/>
          <a:scene3d>
            <a:camera prst="legacyObliqueTopRight"/>
            <a:lightRig rig="legacyFlat3" dir="b"/>
          </a:scene3d>
          <a:sp3d extrusionH="49200" prstMaterial="legacyMatte">
            <a:bevelT w="13500" h="13500" prst="angle"/>
            <a:bevelB w="13500" h="13500" prst="angle"/>
            <a:extrusionClr>
              <a:srgbClr val="CC00FF"/>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spAutoFit/>
            <a:flatTx/>
          </a:bodyPr>
          <a:lstStyle/>
          <a:p>
            <a:pPr algn="l">
              <a:spcBef>
                <a:spcPct val="50000"/>
              </a:spcBef>
            </a:pPr>
            <a:r>
              <a:rPr lang="es-ES_tradnl" altLang="es-ES" sz="2000">
                <a:solidFill>
                  <a:srgbClr val="FFFFFF"/>
                </a:solidFill>
                <a:effectLst>
                  <a:outerShdw blurRad="38100" dist="38100" dir="2700000" algn="tl">
                    <a:srgbClr val="000000"/>
                  </a:outerShdw>
                </a:effectLst>
                <a:latin typeface="Arial" charset="0"/>
              </a:rPr>
              <a:t>Generadores eólicos. Alternadores micentrales hidraúlicas</a:t>
            </a:r>
            <a:endParaRPr lang="es-ES_tradnl" altLang="es-ES" sz="2000" b="0">
              <a:effectLst>
                <a:outerShdw blurRad="38100" dist="38100" dir="2700000" algn="tl">
                  <a:srgbClr val="000000"/>
                </a:outerShdw>
              </a:effectLst>
              <a:latin typeface="Arial" charset="0"/>
            </a:endParaRPr>
          </a:p>
        </p:txBody>
      </p:sp>
      <p:sp>
        <p:nvSpPr>
          <p:cNvPr id="245769" name="Text Box 9"/>
          <p:cNvSpPr txBox="1">
            <a:spLocks noChangeArrowheads="1"/>
          </p:cNvSpPr>
          <p:nvPr/>
        </p:nvSpPr>
        <p:spPr bwMode="auto">
          <a:xfrm>
            <a:off x="3763963" y="5610225"/>
            <a:ext cx="3340100" cy="1019175"/>
          </a:xfrm>
          <a:prstGeom prst="rect">
            <a:avLst/>
          </a:prstGeom>
          <a:gradFill rotWithShape="0">
            <a:gsLst>
              <a:gs pos="0">
                <a:srgbClr val="D60093">
                  <a:gamma/>
                  <a:shade val="46275"/>
                  <a:invGamma/>
                </a:srgbClr>
              </a:gs>
              <a:gs pos="100000">
                <a:srgbClr val="D60093"/>
              </a:gs>
            </a:gsLst>
            <a:lin ang="2700000" scaled="1"/>
          </a:gradFill>
          <a:ln w="12700">
            <a:miter lim="800000"/>
            <a:headEnd type="none" w="sm" len="sm"/>
            <a:tailEnd type="none" w="med" len="lg"/>
          </a:ln>
          <a:effectLst/>
          <a:scene3d>
            <a:camera prst="legacyObliqueTopRight"/>
            <a:lightRig rig="legacyFlat3" dir="b"/>
          </a:scene3d>
          <a:sp3d extrusionH="49200" prstMaterial="legacyMatte">
            <a:bevelT w="13500" h="13500" prst="angle"/>
            <a:bevelB w="13500" h="13500" prst="angle"/>
            <a:extrusionClr>
              <a:srgbClr val="D60093"/>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spAutoFit/>
            <a:flatTx/>
          </a:bodyPr>
          <a:lstStyle/>
          <a:p>
            <a:pPr algn="l">
              <a:spcBef>
                <a:spcPct val="50000"/>
              </a:spcBef>
            </a:pPr>
            <a:r>
              <a:rPr lang="es-ES_tradnl" altLang="es-ES" sz="2000" dirty="0">
                <a:effectLst>
                  <a:outerShdw blurRad="38100" dist="38100" dir="2700000" algn="tl">
                    <a:srgbClr val="000000"/>
                  </a:outerShdw>
                </a:effectLst>
                <a:latin typeface="Arial" charset="0"/>
              </a:rPr>
              <a:t>Máquinas </a:t>
            </a:r>
            <a:r>
              <a:rPr lang="es-ES_tradnl" altLang="es-ES" sz="2000" dirty="0" smtClean="0">
                <a:effectLst>
                  <a:outerShdw blurRad="38100" dist="38100" dir="2700000" algn="tl">
                    <a:srgbClr val="000000"/>
                  </a:outerShdw>
                </a:effectLst>
                <a:latin typeface="Arial" charset="0"/>
              </a:rPr>
              <a:t>menos </a:t>
            </a:r>
            <a:r>
              <a:rPr lang="es-ES_tradnl" altLang="es-ES" sz="2000" dirty="0" err="1" smtClean="0">
                <a:effectLst>
                  <a:outerShdw blurRad="38100" dist="38100" dir="2700000" algn="tl">
                    <a:srgbClr val="000000"/>
                  </a:outerShdw>
                </a:effectLst>
                <a:latin typeface="Arial" charset="0"/>
              </a:rPr>
              <a:t>frecuen-tes</a:t>
            </a:r>
            <a:r>
              <a:rPr lang="es-ES_tradnl" altLang="es-ES" sz="2000" dirty="0" smtClean="0">
                <a:effectLst>
                  <a:outerShdw blurRad="38100" dist="38100" dir="2700000" algn="tl">
                    <a:srgbClr val="000000"/>
                  </a:outerShdw>
                </a:effectLst>
                <a:latin typeface="Arial" charset="0"/>
              </a:rPr>
              <a:t> en la actualidad: </a:t>
            </a:r>
            <a:r>
              <a:rPr lang="es-ES_tradnl" altLang="es-ES" sz="2000" dirty="0">
                <a:effectLst>
                  <a:outerShdw blurRad="38100" dist="38100" dir="2700000" algn="tl">
                    <a:srgbClr val="000000"/>
                  </a:outerShdw>
                </a:effectLst>
                <a:latin typeface="Arial" charset="0"/>
              </a:rPr>
              <a:t>aplicaciones especiales</a:t>
            </a:r>
            <a:endParaRPr lang="es-ES_tradnl" altLang="es-ES" sz="2000" b="0" dirty="0">
              <a:effectLst>
                <a:outerShdw blurRad="38100" dist="38100" dir="2700000" algn="tl">
                  <a:srgbClr val="000000"/>
                </a:outerShdw>
              </a:effectLst>
              <a:latin typeface="Arial" charset="0"/>
            </a:endParaRPr>
          </a:p>
        </p:txBody>
      </p:sp>
      <p:sp>
        <p:nvSpPr>
          <p:cNvPr id="245770" name="AutoShape 10"/>
          <p:cNvSpPr>
            <a:spLocks noChangeArrowheads="1"/>
          </p:cNvSpPr>
          <p:nvPr/>
        </p:nvSpPr>
        <p:spPr bwMode="auto">
          <a:xfrm>
            <a:off x="3025775" y="3586163"/>
            <a:ext cx="731838" cy="503237"/>
          </a:xfrm>
          <a:prstGeom prst="rightArrow">
            <a:avLst>
              <a:gd name="adj1" fmla="val 50000"/>
              <a:gd name="adj2" fmla="val 36357"/>
            </a:avLst>
          </a:prstGeom>
          <a:solidFill>
            <a:schemeClr val="tx1">
              <a:lumMod val="75000"/>
            </a:schemeClr>
          </a:solidFill>
          <a:ln w="12700">
            <a:solidFill>
              <a:schemeClr val="tx1"/>
            </a:solidFill>
            <a:miter lim="800000"/>
            <a:headEnd type="none" w="sm" len="sm"/>
            <a:tailEnd type="none" w="med" len="lg"/>
          </a:ln>
          <a:effectLst>
            <a:outerShdw dist="71842" dir="2700000" algn="ctr" rotWithShape="0">
              <a:schemeClr val="bg2"/>
            </a:outerShdw>
          </a:effectLst>
        </p:spPr>
        <p:txBody>
          <a:bodyPr wrap="none" anchor="ctr">
            <a:spAutoFit/>
          </a:bodyPr>
          <a:lstStyle/>
          <a:p>
            <a:endParaRPr lang="es-ES"/>
          </a:p>
        </p:txBody>
      </p:sp>
      <p:sp>
        <p:nvSpPr>
          <p:cNvPr id="245772" name="AutoShape 12"/>
          <p:cNvSpPr>
            <a:spLocks noChangeArrowheads="1"/>
          </p:cNvSpPr>
          <p:nvPr/>
        </p:nvSpPr>
        <p:spPr bwMode="auto">
          <a:xfrm rot="-5400000">
            <a:off x="1350963" y="2852738"/>
            <a:ext cx="731837" cy="503237"/>
          </a:xfrm>
          <a:prstGeom prst="rightArrow">
            <a:avLst>
              <a:gd name="adj1" fmla="val 50000"/>
              <a:gd name="adj2" fmla="val 36356"/>
            </a:avLst>
          </a:prstGeom>
          <a:solidFill>
            <a:schemeClr val="tx1">
              <a:lumMod val="75000"/>
            </a:schemeClr>
          </a:solidFill>
          <a:ln w="12700">
            <a:solidFill>
              <a:schemeClr val="tx1"/>
            </a:solidFill>
            <a:miter lim="800000"/>
            <a:headEnd type="none" w="sm" len="sm"/>
            <a:tailEnd type="none" w="med" len="lg"/>
          </a:ln>
          <a:effectLst>
            <a:outerShdw dist="71842" dir="2700000" algn="ctr" rotWithShape="0">
              <a:schemeClr val="bg2"/>
            </a:outerShdw>
          </a:effectLst>
        </p:spPr>
        <p:txBody>
          <a:bodyPr wrap="none" anchor="ctr">
            <a:spAutoFit/>
          </a:bodyPr>
          <a:lstStyle/>
          <a:p>
            <a:endParaRPr lang="es-ES"/>
          </a:p>
        </p:txBody>
      </p:sp>
      <p:sp>
        <p:nvSpPr>
          <p:cNvPr id="245773" name="AutoShape 13"/>
          <p:cNvSpPr>
            <a:spLocks noChangeArrowheads="1"/>
          </p:cNvSpPr>
          <p:nvPr/>
        </p:nvSpPr>
        <p:spPr bwMode="auto">
          <a:xfrm>
            <a:off x="3171825" y="2092325"/>
            <a:ext cx="731838" cy="503238"/>
          </a:xfrm>
          <a:prstGeom prst="rightArrow">
            <a:avLst>
              <a:gd name="adj1" fmla="val 50000"/>
              <a:gd name="adj2" fmla="val 36356"/>
            </a:avLst>
          </a:prstGeom>
          <a:solidFill>
            <a:schemeClr val="tx1">
              <a:lumMod val="75000"/>
            </a:schemeClr>
          </a:solidFill>
          <a:ln w="12700">
            <a:solidFill>
              <a:schemeClr val="tx1"/>
            </a:solidFill>
            <a:miter lim="800000"/>
            <a:headEnd type="none" w="sm" len="sm"/>
            <a:tailEnd type="none" w="med" len="lg"/>
          </a:ln>
          <a:effectLst>
            <a:outerShdw dist="71842" dir="2700000" algn="ctr" rotWithShape="0">
              <a:schemeClr val="bg2"/>
            </a:outerShdw>
          </a:effectLst>
        </p:spPr>
        <p:txBody>
          <a:bodyPr wrap="none" anchor="ctr">
            <a:spAutoFit/>
          </a:bodyPr>
          <a:lstStyle/>
          <a:p>
            <a:endParaRPr lang="es-ES"/>
          </a:p>
        </p:txBody>
      </p:sp>
      <p:sp>
        <p:nvSpPr>
          <p:cNvPr id="245774" name="AutoShape 14"/>
          <p:cNvSpPr>
            <a:spLocks noChangeArrowheads="1"/>
          </p:cNvSpPr>
          <p:nvPr/>
        </p:nvSpPr>
        <p:spPr bwMode="auto">
          <a:xfrm rot="5400000">
            <a:off x="1355725" y="4438650"/>
            <a:ext cx="731838" cy="503238"/>
          </a:xfrm>
          <a:prstGeom prst="rightArrow">
            <a:avLst>
              <a:gd name="adj1" fmla="val 50000"/>
              <a:gd name="adj2" fmla="val 36356"/>
            </a:avLst>
          </a:prstGeom>
          <a:solidFill>
            <a:schemeClr val="tx1">
              <a:lumMod val="75000"/>
            </a:schemeClr>
          </a:solidFill>
          <a:ln w="12700">
            <a:solidFill>
              <a:schemeClr val="tx1"/>
            </a:solidFill>
            <a:miter lim="800000"/>
            <a:headEnd type="none" w="sm" len="sm"/>
            <a:tailEnd type="none" w="med" len="lg"/>
          </a:ln>
          <a:effectLst>
            <a:outerShdw dist="71842" dir="2700000" algn="ctr" rotWithShape="0">
              <a:schemeClr val="bg2"/>
            </a:outerShdw>
          </a:effectLst>
        </p:spPr>
        <p:txBody>
          <a:bodyPr wrap="none" anchor="ctr">
            <a:spAutoFit/>
          </a:bodyPr>
          <a:lstStyle/>
          <a:p>
            <a:endParaRPr lang="es-ES"/>
          </a:p>
        </p:txBody>
      </p:sp>
      <p:sp>
        <p:nvSpPr>
          <p:cNvPr id="245776" name="Text Box 16"/>
          <p:cNvSpPr txBox="1">
            <a:spLocks noChangeArrowheads="1"/>
          </p:cNvSpPr>
          <p:nvPr/>
        </p:nvSpPr>
        <p:spPr bwMode="auto">
          <a:xfrm>
            <a:off x="246063" y="1647825"/>
            <a:ext cx="3821112" cy="381000"/>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s-ES_tradnl" altLang="es-ES" sz="1900">
                <a:solidFill>
                  <a:schemeClr val="accent2"/>
                </a:solidFill>
                <a:effectLst>
                  <a:outerShdw blurRad="38100" dist="38100" dir="2700000" algn="tl">
                    <a:srgbClr val="000000"/>
                  </a:outerShdw>
                </a:effectLst>
                <a:latin typeface="Arial" charset="0"/>
              </a:rPr>
              <a:t>Gran potencia: velocidad cte.</a:t>
            </a:r>
          </a:p>
        </p:txBody>
      </p:sp>
      <p:sp>
        <p:nvSpPr>
          <p:cNvPr id="245777" name="Text Box 17"/>
          <p:cNvSpPr txBox="1">
            <a:spLocks noChangeArrowheads="1"/>
          </p:cNvSpPr>
          <p:nvPr/>
        </p:nvSpPr>
        <p:spPr bwMode="auto">
          <a:xfrm>
            <a:off x="3151188" y="3122613"/>
            <a:ext cx="5172075" cy="381000"/>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s-ES_tradnl" altLang="es-ES" sz="1900">
                <a:solidFill>
                  <a:schemeClr val="accent2"/>
                </a:solidFill>
                <a:effectLst>
                  <a:outerShdw blurRad="38100" dist="38100" dir="2700000" algn="tl">
                    <a:srgbClr val="000000"/>
                  </a:outerShdw>
                </a:effectLst>
                <a:latin typeface="Arial" charset="0"/>
              </a:rPr>
              <a:t>Potencia media y baja: velocidad variable</a:t>
            </a:r>
          </a:p>
        </p:txBody>
      </p:sp>
      <p:sp>
        <p:nvSpPr>
          <p:cNvPr id="245779" name="AutoShape 19"/>
          <p:cNvSpPr>
            <a:spLocks noChangeArrowheads="1"/>
          </p:cNvSpPr>
          <p:nvPr/>
        </p:nvSpPr>
        <p:spPr bwMode="auto">
          <a:xfrm>
            <a:off x="2943225" y="5610225"/>
            <a:ext cx="731838" cy="503238"/>
          </a:xfrm>
          <a:prstGeom prst="rightArrow">
            <a:avLst>
              <a:gd name="adj1" fmla="val 50000"/>
              <a:gd name="adj2" fmla="val 36356"/>
            </a:avLst>
          </a:prstGeom>
          <a:solidFill>
            <a:schemeClr val="tx1">
              <a:lumMod val="75000"/>
            </a:schemeClr>
          </a:solidFill>
          <a:ln w="12700">
            <a:solidFill>
              <a:schemeClr val="tx1"/>
            </a:solidFill>
            <a:miter lim="800000"/>
            <a:headEnd type="none" w="sm" len="sm"/>
            <a:tailEnd type="none" w="med" len="lg"/>
          </a:ln>
          <a:effectLst>
            <a:outerShdw dist="71842" dir="2700000" algn="ctr" rotWithShape="0">
              <a:schemeClr val="bg2"/>
            </a:outerShdw>
          </a:effectLst>
        </p:spPr>
        <p:txBody>
          <a:bodyPr wrap="none" anchor="ctr">
            <a:spAutoFit/>
          </a:bodyPr>
          <a:lstStyle/>
          <a:p>
            <a:endParaRPr lang="es-ES"/>
          </a:p>
        </p:txBody>
      </p:sp>
    </p:spTree>
  </p:cSld>
  <p:clrMapOvr>
    <a:masterClrMapping/>
  </p:clrMapOvr>
  <p:transition>
    <p:cover dir="l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9618" name="Rectangle 2"/>
          <p:cNvSpPr>
            <a:spLocks noGrp="1" noChangeArrowheads="1"/>
          </p:cNvSpPr>
          <p:nvPr>
            <p:ph type="title"/>
          </p:nvPr>
        </p:nvSpPr>
        <p:spPr>
          <a:xfrm>
            <a:off x="685800" y="76200"/>
            <a:ext cx="7715250" cy="1143000"/>
          </a:xfrm>
          <a:noFill/>
          <a:ln/>
          <a:effectLst>
            <a:outerShdw dist="35921" dir="2700000" algn="ctr" rotWithShape="0">
              <a:schemeClr val="bg2"/>
            </a:outerShdw>
          </a:effectLst>
        </p:spPr>
        <p:txBody>
          <a:bodyPr/>
          <a:lstStyle/>
          <a:p>
            <a:r>
              <a:rPr lang="es-ES_tradnl" altLang="es-ES" sz="4700" b="1">
                <a:latin typeface="Tahoma" pitchFamily="34" charset="0"/>
              </a:rPr>
              <a:t>2.1 La energía eléctrica</a:t>
            </a:r>
            <a:endParaRPr lang="es-ES_tradnl" altLang="es-ES"/>
          </a:p>
        </p:txBody>
      </p:sp>
      <p:sp>
        <p:nvSpPr>
          <p:cNvPr id="239631" name="Rectangle 15"/>
          <p:cNvSpPr>
            <a:spLocks noChangeArrowheads="1"/>
          </p:cNvSpPr>
          <p:nvPr/>
        </p:nvSpPr>
        <p:spPr bwMode="auto">
          <a:xfrm>
            <a:off x="228600" y="1219200"/>
            <a:ext cx="2438400" cy="457200"/>
          </a:xfrm>
          <a:prstGeom prst="rect">
            <a:avLst/>
          </a:prstGeom>
          <a:gradFill rotWithShape="0">
            <a:gsLst>
              <a:gs pos="0">
                <a:srgbClr val="D60093">
                  <a:gamma/>
                  <a:shade val="46275"/>
                  <a:invGamma/>
                </a:srgbClr>
              </a:gs>
              <a:gs pos="100000">
                <a:srgbClr val="D60093"/>
              </a:gs>
            </a:gsLst>
            <a:lin ang="2700000" scaled="1"/>
          </a:gradFill>
          <a:ln>
            <a:noFill/>
          </a:ln>
          <a:effectLst>
            <a:outerShdw dist="28398" dir="3806097"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ctr">
              <a:spcBef>
                <a:spcPct val="0"/>
              </a:spcBef>
            </a:pPr>
            <a:r>
              <a:rPr lang="es-ES" altLang="es-ES" sz="2400">
                <a:effectLst>
                  <a:outerShdw blurRad="38100" dist="38100" dir="2700000" algn="tl">
                    <a:srgbClr val="000000"/>
                  </a:outerShdw>
                </a:effectLst>
              </a:rPr>
              <a:t>GENERACIÓN</a:t>
            </a:r>
            <a:endParaRPr lang="es-ES_tradnl" altLang="es-ES" sz="2400">
              <a:solidFill>
                <a:srgbClr val="000000"/>
              </a:solidFill>
              <a:effectLst/>
            </a:endParaRPr>
          </a:p>
        </p:txBody>
      </p:sp>
      <p:sp>
        <p:nvSpPr>
          <p:cNvPr id="239632" name="Rectangle 16"/>
          <p:cNvSpPr>
            <a:spLocks noChangeArrowheads="1"/>
          </p:cNvSpPr>
          <p:nvPr/>
        </p:nvSpPr>
        <p:spPr bwMode="auto">
          <a:xfrm>
            <a:off x="2895600" y="2286000"/>
            <a:ext cx="2438400" cy="457200"/>
          </a:xfrm>
          <a:prstGeom prst="rect">
            <a:avLst/>
          </a:prstGeom>
          <a:gradFill rotWithShape="0">
            <a:gsLst>
              <a:gs pos="0">
                <a:srgbClr val="D60093">
                  <a:gamma/>
                  <a:shade val="46275"/>
                  <a:invGamma/>
                </a:srgbClr>
              </a:gs>
              <a:gs pos="100000">
                <a:srgbClr val="D60093"/>
              </a:gs>
            </a:gsLst>
            <a:lin ang="2700000" scaled="1"/>
          </a:gradFill>
          <a:ln>
            <a:noFill/>
          </a:ln>
          <a:effectLst>
            <a:outerShdw dist="28398" dir="3806097"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ctr">
              <a:spcBef>
                <a:spcPct val="0"/>
              </a:spcBef>
            </a:pPr>
            <a:r>
              <a:rPr lang="es-ES" altLang="es-ES" sz="2400">
                <a:effectLst>
                  <a:outerShdw blurRad="38100" dist="38100" dir="2700000" algn="tl">
                    <a:srgbClr val="000000"/>
                  </a:outerShdw>
                </a:effectLst>
              </a:rPr>
              <a:t>TRANSPORTE</a:t>
            </a:r>
            <a:endParaRPr lang="es-ES_tradnl" altLang="es-ES" sz="2400">
              <a:solidFill>
                <a:srgbClr val="000000"/>
              </a:solidFill>
              <a:effectLst/>
            </a:endParaRPr>
          </a:p>
        </p:txBody>
      </p:sp>
      <p:sp>
        <p:nvSpPr>
          <p:cNvPr id="239633" name="Rectangle 17"/>
          <p:cNvSpPr>
            <a:spLocks noChangeArrowheads="1"/>
          </p:cNvSpPr>
          <p:nvPr/>
        </p:nvSpPr>
        <p:spPr bwMode="auto">
          <a:xfrm>
            <a:off x="5334000" y="3352800"/>
            <a:ext cx="2590800" cy="457200"/>
          </a:xfrm>
          <a:prstGeom prst="rect">
            <a:avLst/>
          </a:prstGeom>
          <a:gradFill rotWithShape="0">
            <a:gsLst>
              <a:gs pos="0">
                <a:srgbClr val="D60093">
                  <a:gamma/>
                  <a:shade val="46275"/>
                  <a:invGamma/>
                </a:srgbClr>
              </a:gs>
              <a:gs pos="100000">
                <a:srgbClr val="D60093"/>
              </a:gs>
            </a:gsLst>
            <a:lin ang="2700000" scaled="1"/>
          </a:gradFill>
          <a:ln>
            <a:noFill/>
          </a:ln>
          <a:effectLst>
            <a:outerShdw dist="28398" dir="3806097"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ctr">
              <a:spcBef>
                <a:spcPct val="0"/>
              </a:spcBef>
            </a:pPr>
            <a:r>
              <a:rPr lang="es-ES" altLang="es-ES" sz="2400">
                <a:effectLst>
                  <a:outerShdw blurRad="38100" dist="38100" dir="2700000" algn="tl">
                    <a:srgbClr val="000000"/>
                  </a:outerShdw>
                </a:effectLst>
              </a:rPr>
              <a:t>DISTRIBUCIÓN</a:t>
            </a:r>
            <a:endParaRPr lang="es-ES_tradnl" altLang="es-ES" sz="2400">
              <a:solidFill>
                <a:srgbClr val="000000"/>
              </a:solidFill>
              <a:effectLst/>
            </a:endParaRPr>
          </a:p>
        </p:txBody>
      </p:sp>
      <p:sp>
        <p:nvSpPr>
          <p:cNvPr id="239634" name="Rectangle 18"/>
          <p:cNvSpPr>
            <a:spLocks noChangeArrowheads="1"/>
          </p:cNvSpPr>
          <p:nvPr/>
        </p:nvSpPr>
        <p:spPr bwMode="auto">
          <a:xfrm>
            <a:off x="6705600" y="4419600"/>
            <a:ext cx="2209800" cy="457200"/>
          </a:xfrm>
          <a:prstGeom prst="rect">
            <a:avLst/>
          </a:prstGeom>
          <a:gradFill rotWithShape="0">
            <a:gsLst>
              <a:gs pos="0">
                <a:srgbClr val="D60093">
                  <a:gamma/>
                  <a:shade val="46275"/>
                  <a:invGamma/>
                </a:srgbClr>
              </a:gs>
              <a:gs pos="100000">
                <a:srgbClr val="D60093"/>
              </a:gs>
            </a:gsLst>
            <a:lin ang="2700000" scaled="1"/>
          </a:gradFill>
          <a:ln>
            <a:noFill/>
          </a:ln>
          <a:effectLst>
            <a:outerShdw dist="28398" dir="3806097"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ctr">
              <a:spcBef>
                <a:spcPct val="0"/>
              </a:spcBef>
            </a:pPr>
            <a:r>
              <a:rPr lang="es-ES" altLang="es-ES" sz="2400">
                <a:effectLst>
                  <a:outerShdw blurRad="38100" dist="38100" dir="2700000" algn="tl">
                    <a:srgbClr val="000000"/>
                  </a:outerShdw>
                </a:effectLst>
              </a:rPr>
              <a:t>CONSUMO</a:t>
            </a:r>
            <a:endParaRPr lang="es-ES_tradnl" altLang="es-ES" sz="2400">
              <a:solidFill>
                <a:srgbClr val="000000"/>
              </a:solidFill>
              <a:effectLst/>
            </a:endParaRPr>
          </a:p>
        </p:txBody>
      </p:sp>
      <p:sp>
        <p:nvSpPr>
          <p:cNvPr id="239635" name="Rectangle 19"/>
          <p:cNvSpPr>
            <a:spLocks noGrp="1" noChangeArrowheads="1"/>
          </p:cNvSpPr>
          <p:nvPr>
            <p:ph type="body" idx="1"/>
          </p:nvPr>
        </p:nvSpPr>
        <p:spPr>
          <a:xfrm>
            <a:off x="152400" y="1676400"/>
            <a:ext cx="3048000" cy="2971800"/>
          </a:xfrm>
          <a:noFill/>
          <a:ln/>
        </p:spPr>
        <p:txBody>
          <a:bodyPr/>
          <a:lstStyle/>
          <a:p>
            <a:pPr>
              <a:lnSpc>
                <a:spcPct val="90000"/>
              </a:lnSpc>
            </a:pPr>
            <a:r>
              <a:rPr lang="es-ES_tradnl" altLang="es-ES" sz="2000" b="1">
                <a:effectLst>
                  <a:outerShdw blurRad="38100" dist="38100" dir="2700000" algn="tl">
                    <a:srgbClr val="000000"/>
                  </a:outerShdw>
                </a:effectLst>
                <a:latin typeface="Tahoma" pitchFamily="34" charset="0"/>
              </a:rPr>
              <a:t>Centrales hidraúlicas</a:t>
            </a:r>
          </a:p>
          <a:p>
            <a:pPr>
              <a:lnSpc>
                <a:spcPct val="90000"/>
              </a:lnSpc>
              <a:spcBef>
                <a:spcPct val="35000"/>
              </a:spcBef>
            </a:pPr>
            <a:r>
              <a:rPr lang="es-ES_tradnl" altLang="es-ES" sz="2000" b="1">
                <a:effectLst>
                  <a:outerShdw blurRad="38100" dist="38100" dir="2700000" algn="tl">
                    <a:srgbClr val="000000"/>
                  </a:outerShdw>
                </a:effectLst>
                <a:latin typeface="Tahoma" pitchFamily="34" charset="0"/>
              </a:rPr>
              <a:t>Centrales termoeléctricas</a:t>
            </a:r>
          </a:p>
          <a:p>
            <a:pPr>
              <a:lnSpc>
                <a:spcPct val="90000"/>
              </a:lnSpc>
              <a:spcBef>
                <a:spcPct val="35000"/>
              </a:spcBef>
            </a:pPr>
            <a:r>
              <a:rPr lang="es-ES_tradnl" altLang="es-ES" sz="2000" b="1">
                <a:effectLst>
                  <a:outerShdw blurRad="38100" dist="38100" dir="2700000" algn="tl">
                    <a:srgbClr val="000000"/>
                  </a:outerShdw>
                </a:effectLst>
                <a:latin typeface="Tahoma" pitchFamily="34" charset="0"/>
              </a:rPr>
              <a:t>Centrales de Energías alternativas</a:t>
            </a:r>
          </a:p>
          <a:p>
            <a:pPr>
              <a:lnSpc>
                <a:spcPct val="90000"/>
              </a:lnSpc>
              <a:spcBef>
                <a:spcPct val="35000"/>
              </a:spcBef>
            </a:pPr>
            <a:r>
              <a:rPr lang="es-ES_tradnl" altLang="es-ES" sz="2000" b="1">
                <a:effectLst>
                  <a:outerShdw blurRad="38100" dist="38100" dir="2700000" algn="tl">
                    <a:srgbClr val="000000"/>
                  </a:outerShdw>
                </a:effectLst>
                <a:latin typeface="Tahoma" pitchFamily="34" charset="0"/>
              </a:rPr>
              <a:t>Generación de tensión (12 kV) aprox.</a:t>
            </a:r>
            <a:endParaRPr lang="es-ES" altLang="es-ES" sz="2000" b="1">
              <a:effectLst>
                <a:outerShdw blurRad="38100" dist="38100" dir="2700000" algn="tl">
                  <a:srgbClr val="000000"/>
                </a:outerShdw>
              </a:effectLst>
              <a:latin typeface="Tahoma" pitchFamily="34" charset="0"/>
            </a:endParaRPr>
          </a:p>
        </p:txBody>
      </p:sp>
      <p:sp>
        <p:nvSpPr>
          <p:cNvPr id="239636" name="AutoShape 20"/>
          <p:cNvSpPr>
            <a:spLocks noChangeArrowheads="1"/>
          </p:cNvSpPr>
          <p:nvPr/>
        </p:nvSpPr>
        <p:spPr bwMode="auto">
          <a:xfrm flipV="1">
            <a:off x="2743200" y="1371600"/>
            <a:ext cx="838200" cy="762000"/>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tx1"/>
          </a:solidFill>
          <a:ln>
            <a:noFill/>
          </a:ln>
          <a:effectLst>
            <a:outerShdw dist="53882"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wrap="none" anchor="ctr">
            <a:spAutoFit/>
          </a:bodyPr>
          <a:lstStyle/>
          <a:p>
            <a:endParaRPr lang="es-ES"/>
          </a:p>
        </p:txBody>
      </p:sp>
      <p:sp>
        <p:nvSpPr>
          <p:cNvPr id="239637" name="AutoShape 21"/>
          <p:cNvSpPr>
            <a:spLocks noChangeArrowheads="1"/>
          </p:cNvSpPr>
          <p:nvPr/>
        </p:nvSpPr>
        <p:spPr bwMode="auto">
          <a:xfrm flipV="1">
            <a:off x="5410200" y="2438400"/>
            <a:ext cx="838200" cy="762000"/>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tx1"/>
          </a:solidFill>
          <a:ln>
            <a:noFill/>
          </a:ln>
          <a:effectLst>
            <a:outerShdw dist="45791" dir="2021404"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wrap="none" anchor="ctr">
            <a:spAutoFit/>
          </a:bodyPr>
          <a:lstStyle/>
          <a:p>
            <a:endParaRPr lang="es-ES"/>
          </a:p>
        </p:txBody>
      </p:sp>
      <p:sp>
        <p:nvSpPr>
          <p:cNvPr id="239638" name="AutoShape 22"/>
          <p:cNvSpPr>
            <a:spLocks noChangeArrowheads="1"/>
          </p:cNvSpPr>
          <p:nvPr/>
        </p:nvSpPr>
        <p:spPr bwMode="auto">
          <a:xfrm flipV="1">
            <a:off x="8001000" y="3505200"/>
            <a:ext cx="838200" cy="762000"/>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tx1"/>
          </a:solidFill>
          <a:ln>
            <a:noFill/>
          </a:ln>
          <a:effectLst>
            <a:outerShdw dist="35921"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wrap="none" anchor="ctr">
            <a:spAutoFit/>
          </a:bodyPr>
          <a:lstStyle/>
          <a:p>
            <a:endParaRPr lang="es-ES"/>
          </a:p>
        </p:txBody>
      </p:sp>
      <p:sp>
        <p:nvSpPr>
          <p:cNvPr id="239639" name="Rectangle 23"/>
          <p:cNvSpPr>
            <a:spLocks noChangeArrowheads="1"/>
          </p:cNvSpPr>
          <p:nvPr/>
        </p:nvSpPr>
        <p:spPr bwMode="auto">
          <a:xfrm>
            <a:off x="2819400" y="2743200"/>
            <a:ext cx="2590800" cy="297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lgn="l">
              <a:spcBef>
                <a:spcPct val="20000"/>
              </a:spcBef>
              <a:buClr>
                <a:schemeClr val="accent2"/>
              </a:buClr>
              <a:buSzPct val="75000"/>
              <a:buFont typeface="Monotype Sorts" pitchFamily="2" charset="2"/>
              <a:buChar char="l"/>
              <a:defRPr sz="3200">
                <a:solidFill>
                  <a:schemeClr val="tx1"/>
                </a:solidFill>
                <a:latin typeface="Times New Roman" pitchFamily="18" charset="0"/>
              </a:defRPr>
            </a:lvl1pPr>
            <a:lvl2pPr marL="742950" indent="-285750" algn="l">
              <a:spcBef>
                <a:spcPct val="20000"/>
              </a:spcBef>
              <a:buClr>
                <a:schemeClr val="tx1"/>
              </a:buClr>
              <a:buChar char="–"/>
              <a:defRPr sz="2800">
                <a:solidFill>
                  <a:schemeClr val="tx1"/>
                </a:solidFill>
                <a:latin typeface="Times New Roman" pitchFamily="18" charset="0"/>
              </a:defRPr>
            </a:lvl2pPr>
            <a:lvl3pPr marL="1143000" indent="-228600" algn="l">
              <a:spcBef>
                <a:spcPct val="20000"/>
              </a:spcBef>
              <a:buClr>
                <a:schemeClr val="accent1"/>
              </a:buClr>
              <a:buSzPct val="65000"/>
              <a:buFont typeface="Monotype Sorts" pitchFamily="2" charset="2"/>
              <a:buChar char="l"/>
              <a:defRPr sz="2400">
                <a:solidFill>
                  <a:schemeClr val="tx1"/>
                </a:solidFill>
                <a:latin typeface="Times New Roman" pitchFamily="18" charset="0"/>
              </a:defRPr>
            </a:lvl3pPr>
            <a:lvl4pPr marL="1600200" indent="-228600" algn="l">
              <a:spcBef>
                <a:spcPct val="20000"/>
              </a:spcBef>
              <a:buClr>
                <a:schemeClr val="tx1"/>
              </a:buClr>
              <a:buChar char="–"/>
              <a:defRPr sz="2000">
                <a:solidFill>
                  <a:schemeClr val="tx1"/>
                </a:solidFill>
                <a:latin typeface="Times New Roman" pitchFamily="18" charset="0"/>
              </a:defRPr>
            </a:lvl4pPr>
            <a:lvl5pPr marL="2057400" indent="-228600" algn="l">
              <a:spcBef>
                <a:spcPct val="20000"/>
              </a:spcBef>
              <a:buClr>
                <a:schemeClr val="accent1"/>
              </a:buClr>
              <a:buChar char="•"/>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9pPr>
          </a:lstStyle>
          <a:p>
            <a:pPr>
              <a:lnSpc>
                <a:spcPct val="90000"/>
              </a:lnSpc>
            </a:pPr>
            <a:r>
              <a:rPr lang="es-ES_tradnl" altLang="es-ES" sz="2000">
                <a:effectLst>
                  <a:outerShdw blurRad="38100" dist="38100" dir="2700000" algn="tl">
                    <a:srgbClr val="000000"/>
                  </a:outerShdw>
                </a:effectLst>
                <a:latin typeface="Tahoma" pitchFamily="34" charset="0"/>
              </a:rPr>
              <a:t>Elevación (trafos) tensión 380 kV, 220 Kv</a:t>
            </a:r>
          </a:p>
          <a:p>
            <a:pPr>
              <a:lnSpc>
                <a:spcPct val="90000"/>
              </a:lnSpc>
              <a:spcBef>
                <a:spcPct val="35000"/>
              </a:spcBef>
            </a:pPr>
            <a:r>
              <a:rPr lang="es-ES_tradnl" altLang="es-ES" sz="2000">
                <a:effectLst>
                  <a:outerShdw blurRad="38100" dist="38100" dir="2700000" algn="tl">
                    <a:srgbClr val="000000"/>
                  </a:outerShdw>
                </a:effectLst>
                <a:latin typeface="Tahoma" pitchFamily="34" charset="0"/>
              </a:rPr>
              <a:t>Líneas de alta tensión</a:t>
            </a:r>
          </a:p>
          <a:p>
            <a:pPr>
              <a:lnSpc>
                <a:spcPct val="90000"/>
              </a:lnSpc>
              <a:spcBef>
                <a:spcPct val="35000"/>
              </a:spcBef>
            </a:pPr>
            <a:r>
              <a:rPr lang="es-ES_tradnl" altLang="es-ES" sz="2000">
                <a:effectLst>
                  <a:outerShdw blurRad="38100" dist="38100" dir="2700000" algn="tl">
                    <a:srgbClr val="000000"/>
                  </a:outerShdw>
                </a:effectLst>
                <a:latin typeface="Tahoma" pitchFamily="34" charset="0"/>
              </a:rPr>
              <a:t>Subestaciones</a:t>
            </a:r>
            <a:endParaRPr lang="es-ES" altLang="es-ES" sz="2000">
              <a:effectLst>
                <a:outerShdw blurRad="38100" dist="38100" dir="2700000" algn="tl">
                  <a:srgbClr val="000000"/>
                </a:outerShdw>
              </a:effectLst>
              <a:latin typeface="Tahoma" pitchFamily="34" charset="0"/>
            </a:endParaRPr>
          </a:p>
        </p:txBody>
      </p:sp>
      <p:sp>
        <p:nvSpPr>
          <p:cNvPr id="239640" name="Rectangle 24"/>
          <p:cNvSpPr>
            <a:spLocks noChangeArrowheads="1"/>
          </p:cNvSpPr>
          <p:nvPr/>
        </p:nvSpPr>
        <p:spPr bwMode="auto">
          <a:xfrm>
            <a:off x="6248400" y="1752600"/>
            <a:ext cx="2590800"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lgn="l">
              <a:spcBef>
                <a:spcPct val="20000"/>
              </a:spcBef>
              <a:buClr>
                <a:schemeClr val="accent2"/>
              </a:buClr>
              <a:buSzPct val="75000"/>
              <a:buFont typeface="Monotype Sorts" pitchFamily="2" charset="2"/>
              <a:buChar char="l"/>
              <a:defRPr sz="3200">
                <a:solidFill>
                  <a:schemeClr val="tx1"/>
                </a:solidFill>
                <a:latin typeface="Times New Roman" pitchFamily="18" charset="0"/>
              </a:defRPr>
            </a:lvl1pPr>
            <a:lvl2pPr marL="742950" indent="-285750" algn="l">
              <a:spcBef>
                <a:spcPct val="20000"/>
              </a:spcBef>
              <a:buClr>
                <a:schemeClr val="tx1"/>
              </a:buClr>
              <a:buChar char="–"/>
              <a:defRPr sz="2800">
                <a:solidFill>
                  <a:schemeClr val="tx1"/>
                </a:solidFill>
                <a:latin typeface="Times New Roman" pitchFamily="18" charset="0"/>
              </a:defRPr>
            </a:lvl2pPr>
            <a:lvl3pPr marL="1143000" indent="-228600" algn="l">
              <a:spcBef>
                <a:spcPct val="20000"/>
              </a:spcBef>
              <a:buClr>
                <a:schemeClr val="accent1"/>
              </a:buClr>
              <a:buSzPct val="65000"/>
              <a:buFont typeface="Monotype Sorts" pitchFamily="2" charset="2"/>
              <a:buChar char="l"/>
              <a:defRPr sz="2400">
                <a:solidFill>
                  <a:schemeClr val="tx1"/>
                </a:solidFill>
                <a:latin typeface="Times New Roman" pitchFamily="18" charset="0"/>
              </a:defRPr>
            </a:lvl3pPr>
            <a:lvl4pPr marL="1600200" indent="-228600" algn="l">
              <a:spcBef>
                <a:spcPct val="20000"/>
              </a:spcBef>
              <a:buClr>
                <a:schemeClr val="tx1"/>
              </a:buClr>
              <a:buChar char="–"/>
              <a:defRPr sz="2000">
                <a:solidFill>
                  <a:schemeClr val="tx1"/>
                </a:solidFill>
                <a:latin typeface="Times New Roman" pitchFamily="18" charset="0"/>
              </a:defRPr>
            </a:lvl4pPr>
            <a:lvl5pPr marL="2057400" indent="-228600" algn="l">
              <a:spcBef>
                <a:spcPct val="20000"/>
              </a:spcBef>
              <a:buClr>
                <a:schemeClr val="accent1"/>
              </a:buClr>
              <a:buChar char="•"/>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9pPr>
          </a:lstStyle>
          <a:p>
            <a:pPr>
              <a:lnSpc>
                <a:spcPct val="90000"/>
              </a:lnSpc>
            </a:pPr>
            <a:r>
              <a:rPr lang="es-ES_tradnl" altLang="es-ES" sz="2000">
                <a:effectLst>
                  <a:outerShdw blurRad="38100" dist="38100" dir="2700000" algn="tl">
                    <a:srgbClr val="000000"/>
                  </a:outerShdw>
                </a:effectLst>
                <a:latin typeface="Tahoma" pitchFamily="34" charset="0"/>
              </a:rPr>
              <a:t>Centros de distribución: subestaciones</a:t>
            </a:r>
          </a:p>
          <a:p>
            <a:pPr>
              <a:lnSpc>
                <a:spcPct val="90000"/>
              </a:lnSpc>
            </a:pPr>
            <a:r>
              <a:rPr lang="es-ES_tradnl" altLang="es-ES" sz="2000">
                <a:effectLst>
                  <a:outerShdw blurRad="38100" dist="38100" dir="2700000" algn="tl">
                    <a:srgbClr val="000000"/>
                  </a:outerShdw>
                </a:effectLst>
                <a:latin typeface="Tahoma" pitchFamily="34" charset="0"/>
              </a:rPr>
              <a:t>Líneas de baja tensión (trafos)</a:t>
            </a:r>
            <a:endParaRPr lang="es-ES" altLang="es-ES" sz="2000">
              <a:effectLst>
                <a:outerShdw blurRad="38100" dist="38100" dir="2700000" algn="tl">
                  <a:srgbClr val="000000"/>
                </a:outerShdw>
              </a:effectLst>
              <a:latin typeface="Tahoma" pitchFamily="34" charset="0"/>
            </a:endParaRPr>
          </a:p>
        </p:txBody>
      </p:sp>
      <p:sp>
        <p:nvSpPr>
          <p:cNvPr id="239641" name="Rectangle 25"/>
          <p:cNvSpPr>
            <a:spLocks noChangeArrowheads="1"/>
          </p:cNvSpPr>
          <p:nvPr/>
        </p:nvSpPr>
        <p:spPr bwMode="auto">
          <a:xfrm>
            <a:off x="6629400" y="4953000"/>
            <a:ext cx="2590800"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lgn="l">
              <a:spcBef>
                <a:spcPct val="20000"/>
              </a:spcBef>
              <a:buClr>
                <a:schemeClr val="accent2"/>
              </a:buClr>
              <a:buSzPct val="75000"/>
              <a:buFont typeface="Monotype Sorts" pitchFamily="2" charset="2"/>
              <a:buChar char="l"/>
              <a:defRPr sz="3200">
                <a:solidFill>
                  <a:schemeClr val="tx1"/>
                </a:solidFill>
                <a:latin typeface="Times New Roman" pitchFamily="18" charset="0"/>
              </a:defRPr>
            </a:lvl1pPr>
            <a:lvl2pPr marL="742950" indent="-285750" algn="l">
              <a:spcBef>
                <a:spcPct val="20000"/>
              </a:spcBef>
              <a:buClr>
                <a:schemeClr val="tx1"/>
              </a:buClr>
              <a:buChar char="–"/>
              <a:defRPr sz="2800">
                <a:solidFill>
                  <a:schemeClr val="tx1"/>
                </a:solidFill>
                <a:latin typeface="Times New Roman" pitchFamily="18" charset="0"/>
              </a:defRPr>
            </a:lvl2pPr>
            <a:lvl3pPr marL="1143000" indent="-228600" algn="l">
              <a:spcBef>
                <a:spcPct val="20000"/>
              </a:spcBef>
              <a:buClr>
                <a:schemeClr val="accent1"/>
              </a:buClr>
              <a:buSzPct val="65000"/>
              <a:buFont typeface="Monotype Sorts" pitchFamily="2" charset="2"/>
              <a:buChar char="l"/>
              <a:defRPr sz="2400">
                <a:solidFill>
                  <a:schemeClr val="tx1"/>
                </a:solidFill>
                <a:latin typeface="Times New Roman" pitchFamily="18" charset="0"/>
              </a:defRPr>
            </a:lvl3pPr>
            <a:lvl4pPr marL="1600200" indent="-228600" algn="l">
              <a:spcBef>
                <a:spcPct val="20000"/>
              </a:spcBef>
              <a:buClr>
                <a:schemeClr val="tx1"/>
              </a:buClr>
              <a:buChar char="–"/>
              <a:defRPr sz="2000">
                <a:solidFill>
                  <a:schemeClr val="tx1"/>
                </a:solidFill>
                <a:latin typeface="Times New Roman" pitchFamily="18" charset="0"/>
              </a:defRPr>
            </a:lvl4pPr>
            <a:lvl5pPr marL="2057400" indent="-228600" algn="l">
              <a:spcBef>
                <a:spcPct val="20000"/>
              </a:spcBef>
              <a:buClr>
                <a:schemeClr val="accent1"/>
              </a:buClr>
              <a:buChar char="•"/>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itchFamily="18" charset="0"/>
              </a:defRPr>
            </a:lvl9pPr>
          </a:lstStyle>
          <a:p>
            <a:pPr>
              <a:lnSpc>
                <a:spcPct val="90000"/>
              </a:lnSpc>
            </a:pPr>
            <a:r>
              <a:rPr lang="es-ES_tradnl" altLang="es-ES" sz="2000">
                <a:effectLst>
                  <a:outerShdw blurRad="38100" dist="38100" dir="2700000" algn="tl">
                    <a:srgbClr val="000000"/>
                  </a:outerShdw>
                </a:effectLst>
                <a:latin typeface="Tahoma" pitchFamily="34" charset="0"/>
              </a:rPr>
              <a:t>Pequeños consumidores: baja tensión</a:t>
            </a:r>
          </a:p>
          <a:p>
            <a:pPr>
              <a:lnSpc>
                <a:spcPct val="90000"/>
              </a:lnSpc>
            </a:pPr>
            <a:r>
              <a:rPr lang="es-ES_tradnl" altLang="es-ES" sz="2000">
                <a:effectLst>
                  <a:outerShdw blurRad="38100" dist="38100" dir="2700000" algn="tl">
                    <a:srgbClr val="000000"/>
                  </a:outerShdw>
                </a:effectLst>
                <a:latin typeface="Tahoma" pitchFamily="34" charset="0"/>
              </a:rPr>
              <a:t>Industria: alta tensión</a:t>
            </a:r>
            <a:endParaRPr lang="es-ES" altLang="es-ES" sz="2000">
              <a:effectLst>
                <a:outerShdw blurRad="38100" dist="38100" dir="2700000" algn="tl">
                  <a:srgbClr val="000000"/>
                </a:outerShdw>
              </a:effectLst>
              <a:latin typeface="Tahoma" pitchFamily="34" charset="0"/>
            </a:endParaRPr>
          </a:p>
        </p:txBody>
      </p:sp>
      <p:sp>
        <p:nvSpPr>
          <p:cNvPr id="239642" name="Rectangle 26"/>
          <p:cNvSpPr>
            <a:spLocks noChangeArrowheads="1"/>
          </p:cNvSpPr>
          <p:nvPr/>
        </p:nvSpPr>
        <p:spPr bwMode="auto">
          <a:xfrm>
            <a:off x="228600" y="4949825"/>
            <a:ext cx="6248400" cy="1374775"/>
          </a:xfrm>
          <a:prstGeom prst="rect">
            <a:avLst/>
          </a:prstGeom>
          <a:gradFill rotWithShape="0">
            <a:gsLst>
              <a:gs pos="0">
                <a:srgbClr val="008000">
                  <a:gamma/>
                  <a:shade val="46275"/>
                  <a:invGamma/>
                </a:srgbClr>
              </a:gs>
              <a:gs pos="50000">
                <a:srgbClr val="008000"/>
              </a:gs>
              <a:gs pos="100000">
                <a:srgbClr val="008000">
                  <a:gamma/>
                  <a:shade val="46275"/>
                  <a:invGamma/>
                </a:srgbClr>
              </a:gs>
            </a:gsLst>
            <a:lin ang="2700000" scaled="1"/>
          </a:gradFill>
          <a:ln>
            <a:noFill/>
          </a:ln>
          <a:effectLst>
            <a:outerShdw dist="107763"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ctr">
              <a:spcBef>
                <a:spcPts val="700"/>
              </a:spcBef>
            </a:pPr>
            <a:r>
              <a:rPr lang="es-ES" altLang="es-ES" sz="2100">
                <a:effectLst>
                  <a:outerShdw blurRad="38100" dist="38100" dir="2700000" algn="tl">
                    <a:srgbClr val="000000"/>
                  </a:outerShdw>
                </a:effectLst>
              </a:rPr>
              <a:t>Las máquinas eléctricas están presentes en todas las etapas del proceso (rotativas en la generación y consumo. Transformadores en transporte y distribución)</a:t>
            </a:r>
            <a:endParaRPr lang="es-ES" altLang="es-ES" sz="2400">
              <a:solidFill>
                <a:srgbClr val="000000"/>
              </a:solidFill>
              <a:effectLst/>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39635"/>
                                        </p:tgtEl>
                                        <p:attrNameLst>
                                          <p:attrName>style.visibility</p:attrName>
                                        </p:attrNameLst>
                                      </p:cBhvr>
                                      <p:to>
                                        <p:strVal val="visible"/>
                                      </p:to>
                                    </p:set>
                                    <p:anim calcmode="lin" valueType="num">
                                      <p:cBhvr additive="base">
                                        <p:cTn id="7" dur="500" fill="hold"/>
                                        <p:tgtEl>
                                          <p:spTgt spid="239635"/>
                                        </p:tgtEl>
                                        <p:attrNameLst>
                                          <p:attrName>ppt_x</p:attrName>
                                        </p:attrNameLst>
                                      </p:cBhvr>
                                      <p:tavLst>
                                        <p:tav tm="0">
                                          <p:val>
                                            <p:strVal val="0-#ppt_w/2"/>
                                          </p:val>
                                        </p:tav>
                                        <p:tav tm="100000">
                                          <p:val>
                                            <p:strVal val="#ppt_x"/>
                                          </p:val>
                                        </p:tav>
                                      </p:tavLst>
                                    </p:anim>
                                    <p:anim calcmode="lin" valueType="num">
                                      <p:cBhvr additive="base">
                                        <p:cTn id="8" dur="500" fill="hold"/>
                                        <p:tgtEl>
                                          <p:spTgt spid="239635"/>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39639"/>
                                        </p:tgtEl>
                                        <p:attrNameLst>
                                          <p:attrName>style.visibility</p:attrName>
                                        </p:attrNameLst>
                                      </p:cBhvr>
                                      <p:to>
                                        <p:strVal val="visible"/>
                                      </p:to>
                                    </p:set>
                                    <p:anim calcmode="lin" valueType="num">
                                      <p:cBhvr additive="base">
                                        <p:cTn id="13" dur="500" fill="hold"/>
                                        <p:tgtEl>
                                          <p:spTgt spid="239639"/>
                                        </p:tgtEl>
                                        <p:attrNameLst>
                                          <p:attrName>ppt_x</p:attrName>
                                        </p:attrNameLst>
                                      </p:cBhvr>
                                      <p:tavLst>
                                        <p:tav tm="0">
                                          <p:val>
                                            <p:strVal val="0-#ppt_w/2"/>
                                          </p:val>
                                        </p:tav>
                                        <p:tav tm="100000">
                                          <p:val>
                                            <p:strVal val="#ppt_x"/>
                                          </p:val>
                                        </p:tav>
                                      </p:tavLst>
                                    </p:anim>
                                    <p:anim calcmode="lin" valueType="num">
                                      <p:cBhvr additive="base">
                                        <p:cTn id="14" dur="500" fill="hold"/>
                                        <p:tgtEl>
                                          <p:spTgt spid="239639"/>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39640"/>
                                        </p:tgtEl>
                                        <p:attrNameLst>
                                          <p:attrName>style.visibility</p:attrName>
                                        </p:attrNameLst>
                                      </p:cBhvr>
                                      <p:to>
                                        <p:strVal val="visible"/>
                                      </p:to>
                                    </p:set>
                                    <p:anim calcmode="lin" valueType="num">
                                      <p:cBhvr additive="base">
                                        <p:cTn id="19" dur="500" fill="hold"/>
                                        <p:tgtEl>
                                          <p:spTgt spid="239640"/>
                                        </p:tgtEl>
                                        <p:attrNameLst>
                                          <p:attrName>ppt_x</p:attrName>
                                        </p:attrNameLst>
                                      </p:cBhvr>
                                      <p:tavLst>
                                        <p:tav tm="0">
                                          <p:val>
                                            <p:strVal val="0-#ppt_w/2"/>
                                          </p:val>
                                        </p:tav>
                                        <p:tav tm="100000">
                                          <p:val>
                                            <p:strVal val="#ppt_x"/>
                                          </p:val>
                                        </p:tav>
                                      </p:tavLst>
                                    </p:anim>
                                    <p:anim calcmode="lin" valueType="num">
                                      <p:cBhvr additive="base">
                                        <p:cTn id="20" dur="500" fill="hold"/>
                                        <p:tgtEl>
                                          <p:spTgt spid="239640"/>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39641"/>
                                        </p:tgtEl>
                                        <p:attrNameLst>
                                          <p:attrName>style.visibility</p:attrName>
                                        </p:attrNameLst>
                                      </p:cBhvr>
                                      <p:to>
                                        <p:strVal val="visible"/>
                                      </p:to>
                                    </p:set>
                                    <p:anim calcmode="lin" valueType="num">
                                      <p:cBhvr additive="base">
                                        <p:cTn id="25" dur="500" fill="hold"/>
                                        <p:tgtEl>
                                          <p:spTgt spid="239641"/>
                                        </p:tgtEl>
                                        <p:attrNameLst>
                                          <p:attrName>ppt_x</p:attrName>
                                        </p:attrNameLst>
                                      </p:cBhvr>
                                      <p:tavLst>
                                        <p:tav tm="0">
                                          <p:val>
                                            <p:strVal val="0-#ppt_w/2"/>
                                          </p:val>
                                        </p:tav>
                                        <p:tav tm="100000">
                                          <p:val>
                                            <p:strVal val="#ppt_x"/>
                                          </p:val>
                                        </p:tav>
                                      </p:tavLst>
                                    </p:anim>
                                    <p:anim calcmode="lin" valueType="num">
                                      <p:cBhvr additive="base">
                                        <p:cTn id="26" dur="500" fill="hold"/>
                                        <p:tgtEl>
                                          <p:spTgt spid="239641"/>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3" presetClass="entr" presetSubtype="528" fill="hold" grpId="0" nodeType="clickEffect">
                                  <p:stCondLst>
                                    <p:cond delay="0"/>
                                  </p:stCondLst>
                                  <p:childTnLst>
                                    <p:set>
                                      <p:cBhvr>
                                        <p:cTn id="30" dur="1" fill="hold">
                                          <p:stCondLst>
                                            <p:cond delay="0"/>
                                          </p:stCondLst>
                                        </p:cTn>
                                        <p:tgtEl>
                                          <p:spTgt spid="239642"/>
                                        </p:tgtEl>
                                        <p:attrNameLst>
                                          <p:attrName>style.visibility</p:attrName>
                                        </p:attrNameLst>
                                      </p:cBhvr>
                                      <p:to>
                                        <p:strVal val="visible"/>
                                      </p:to>
                                    </p:set>
                                    <p:anim calcmode="lin" valueType="num">
                                      <p:cBhvr>
                                        <p:cTn id="31" dur="500" fill="hold"/>
                                        <p:tgtEl>
                                          <p:spTgt spid="239642"/>
                                        </p:tgtEl>
                                        <p:attrNameLst>
                                          <p:attrName>ppt_w</p:attrName>
                                        </p:attrNameLst>
                                      </p:cBhvr>
                                      <p:tavLst>
                                        <p:tav tm="0">
                                          <p:val>
                                            <p:fltVal val="0"/>
                                          </p:val>
                                        </p:tav>
                                        <p:tav tm="100000">
                                          <p:val>
                                            <p:strVal val="#ppt_w"/>
                                          </p:val>
                                        </p:tav>
                                      </p:tavLst>
                                    </p:anim>
                                    <p:anim calcmode="lin" valueType="num">
                                      <p:cBhvr>
                                        <p:cTn id="32" dur="500" fill="hold"/>
                                        <p:tgtEl>
                                          <p:spTgt spid="239642"/>
                                        </p:tgtEl>
                                        <p:attrNameLst>
                                          <p:attrName>ppt_h</p:attrName>
                                        </p:attrNameLst>
                                      </p:cBhvr>
                                      <p:tavLst>
                                        <p:tav tm="0">
                                          <p:val>
                                            <p:fltVal val="0"/>
                                          </p:val>
                                        </p:tav>
                                        <p:tav tm="100000">
                                          <p:val>
                                            <p:strVal val="#ppt_h"/>
                                          </p:val>
                                        </p:tav>
                                      </p:tavLst>
                                    </p:anim>
                                    <p:anim calcmode="lin" valueType="num">
                                      <p:cBhvr>
                                        <p:cTn id="33" dur="500" fill="hold"/>
                                        <p:tgtEl>
                                          <p:spTgt spid="239642"/>
                                        </p:tgtEl>
                                        <p:attrNameLst>
                                          <p:attrName>ppt_x</p:attrName>
                                        </p:attrNameLst>
                                      </p:cBhvr>
                                      <p:tavLst>
                                        <p:tav tm="0">
                                          <p:val>
                                            <p:fltVal val="0.5"/>
                                          </p:val>
                                        </p:tav>
                                        <p:tav tm="100000">
                                          <p:val>
                                            <p:strVal val="#ppt_x"/>
                                          </p:val>
                                        </p:tav>
                                      </p:tavLst>
                                    </p:anim>
                                    <p:anim calcmode="lin" valueType="num">
                                      <p:cBhvr>
                                        <p:cTn id="34" dur="500" fill="hold"/>
                                        <p:tgtEl>
                                          <p:spTgt spid="239642"/>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9635" grpId="0" autoUpdateAnimBg="0"/>
      <p:bldP spid="239639" grpId="0" autoUpdateAnimBg="0"/>
      <p:bldP spid="239640" grpId="0" autoUpdateAnimBg="0"/>
      <p:bldP spid="239641" grpId="0" autoUpdateAnimBg="0"/>
      <p:bldP spid="239642" grpId="0" animBg="1"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Rectangle 2"/>
          <p:cNvSpPr>
            <a:spLocks noGrp="1" noChangeArrowheads="1"/>
          </p:cNvSpPr>
          <p:nvPr>
            <p:ph type="title"/>
          </p:nvPr>
        </p:nvSpPr>
        <p:spPr>
          <a:xfrm>
            <a:off x="685800" y="76200"/>
            <a:ext cx="7715250" cy="1143000"/>
          </a:xfrm>
          <a:noFill/>
          <a:ln/>
          <a:effectLst>
            <a:outerShdw dist="35921" dir="2700000" algn="ctr" rotWithShape="0">
              <a:schemeClr val="bg2"/>
            </a:outerShdw>
          </a:effectLst>
        </p:spPr>
        <p:txBody>
          <a:bodyPr/>
          <a:lstStyle/>
          <a:p>
            <a:r>
              <a:rPr lang="es-ES_tradnl" altLang="es-ES" sz="4700" b="1">
                <a:latin typeface="Tahoma" pitchFamily="34" charset="0"/>
              </a:rPr>
              <a:t>2.2 La red eléctrica I</a:t>
            </a:r>
            <a:endParaRPr lang="es-ES_tradnl" altLang="es-ES"/>
          </a:p>
        </p:txBody>
      </p:sp>
      <p:pic>
        <p:nvPicPr>
          <p:cNvPr id="262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5080000"/>
            <a:ext cx="8691563" cy="1701800"/>
          </a:xfrm>
          <a:prstGeom prst="rect">
            <a:avLst/>
          </a:prstGeom>
          <a:noFill/>
          <a:ln>
            <a:noFill/>
          </a:ln>
          <a:effectLst>
            <a:outerShdw dist="107763"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pic>
      <p:grpSp>
        <p:nvGrpSpPr>
          <p:cNvPr id="262193" name="Group 49"/>
          <p:cNvGrpSpPr>
            <a:grpSpLocks/>
          </p:cNvGrpSpPr>
          <p:nvPr/>
        </p:nvGrpSpPr>
        <p:grpSpPr bwMode="auto">
          <a:xfrm>
            <a:off x="304800" y="1427163"/>
            <a:ext cx="8556625" cy="3124200"/>
            <a:chOff x="192" y="899"/>
            <a:chExt cx="5390" cy="1968"/>
          </a:xfrm>
        </p:grpSpPr>
        <p:sp>
          <p:nvSpPr>
            <p:cNvPr id="262166" name="Line 22"/>
            <p:cNvSpPr>
              <a:spLocks noChangeShapeType="1"/>
            </p:cNvSpPr>
            <p:nvPr/>
          </p:nvSpPr>
          <p:spPr bwMode="auto">
            <a:xfrm>
              <a:off x="1152" y="2510"/>
              <a:ext cx="720" cy="0"/>
            </a:xfrm>
            <a:prstGeom prst="line">
              <a:avLst/>
            </a:prstGeom>
            <a:noFill/>
            <a:ln w="38100">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262165" name="AutoShape 21"/>
            <p:cNvSpPr>
              <a:spLocks noChangeArrowheads="1"/>
            </p:cNvSpPr>
            <p:nvPr/>
          </p:nvSpPr>
          <p:spPr bwMode="auto">
            <a:xfrm>
              <a:off x="624" y="2483"/>
              <a:ext cx="240" cy="144"/>
            </a:xfrm>
            <a:prstGeom prst="rightArrow">
              <a:avLst>
                <a:gd name="adj1" fmla="val 50000"/>
                <a:gd name="adj2" fmla="val 41667"/>
              </a:avLst>
            </a:prstGeom>
            <a:solidFill>
              <a:schemeClr val="tx1"/>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262164" name="AutoShape 20"/>
            <p:cNvSpPr>
              <a:spLocks noChangeArrowheads="1"/>
            </p:cNvSpPr>
            <p:nvPr/>
          </p:nvSpPr>
          <p:spPr bwMode="auto">
            <a:xfrm>
              <a:off x="624" y="2339"/>
              <a:ext cx="240" cy="144"/>
            </a:xfrm>
            <a:prstGeom prst="rightArrow">
              <a:avLst>
                <a:gd name="adj1" fmla="val 50000"/>
                <a:gd name="adj2" fmla="val 41667"/>
              </a:avLst>
            </a:prstGeom>
            <a:solidFill>
              <a:schemeClr val="tx1"/>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262148" name="Rectangle 4"/>
            <p:cNvSpPr>
              <a:spLocks noChangeArrowheads="1"/>
            </p:cNvSpPr>
            <p:nvPr/>
          </p:nvSpPr>
          <p:spPr bwMode="auto">
            <a:xfrm>
              <a:off x="192" y="2291"/>
              <a:ext cx="480" cy="384"/>
            </a:xfrm>
            <a:prstGeom prst="rect">
              <a:avLst/>
            </a:prstGeom>
            <a:solidFill>
              <a:srgbClr val="FF0000"/>
            </a:solidFill>
            <a:ln w="6350">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
          <p:nvSpPr>
            <p:cNvPr id="262149" name="AutoShape 5"/>
            <p:cNvSpPr>
              <a:spLocks noChangeArrowheads="1"/>
            </p:cNvSpPr>
            <p:nvPr/>
          </p:nvSpPr>
          <p:spPr bwMode="auto">
            <a:xfrm rot="-5400000">
              <a:off x="783" y="2315"/>
              <a:ext cx="528" cy="384"/>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chemeClr val="accent1"/>
            </a:solidFill>
            <a:ln w="6350">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grpSp>
          <p:nvGrpSpPr>
            <p:cNvPr id="262153" name="Group 9"/>
            <p:cNvGrpSpPr>
              <a:grpSpLocks/>
            </p:cNvGrpSpPr>
            <p:nvPr/>
          </p:nvGrpSpPr>
          <p:grpSpPr bwMode="auto">
            <a:xfrm>
              <a:off x="1895" y="2355"/>
              <a:ext cx="475" cy="293"/>
              <a:chOff x="1968" y="1920"/>
              <a:chExt cx="475" cy="293"/>
            </a:xfrm>
          </p:grpSpPr>
          <p:sp>
            <p:nvSpPr>
              <p:cNvPr id="262151" name="Oval 7"/>
              <p:cNvSpPr>
                <a:spLocks noChangeArrowheads="1"/>
              </p:cNvSpPr>
              <p:nvPr/>
            </p:nvSpPr>
            <p:spPr bwMode="auto">
              <a:xfrm>
                <a:off x="1968" y="1920"/>
                <a:ext cx="288" cy="288"/>
              </a:xfrm>
              <a:prstGeom prst="ellipse">
                <a:avLst/>
              </a:prstGeom>
              <a:noFill/>
              <a:ln w="25400">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Lst>
            </p:spPr>
            <p:txBody>
              <a:bodyPr anchor="ctr">
                <a:spAutoFit/>
              </a:bodyPr>
              <a:lstStyle/>
              <a:p>
                <a:endParaRPr lang="es-ES"/>
              </a:p>
            </p:txBody>
          </p:sp>
          <p:sp>
            <p:nvSpPr>
              <p:cNvPr id="262152" name="Oval 8"/>
              <p:cNvSpPr>
                <a:spLocks noChangeArrowheads="1"/>
              </p:cNvSpPr>
              <p:nvPr/>
            </p:nvSpPr>
            <p:spPr bwMode="auto">
              <a:xfrm>
                <a:off x="2155" y="1925"/>
                <a:ext cx="288" cy="288"/>
              </a:xfrm>
              <a:prstGeom prst="ellipse">
                <a:avLst/>
              </a:prstGeom>
              <a:noFill/>
              <a:ln w="25400">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Lst>
            </p:spPr>
            <p:txBody>
              <a:bodyPr anchor="ctr">
                <a:spAutoFit/>
              </a:bodyPr>
              <a:lstStyle/>
              <a:p>
                <a:endParaRPr lang="es-ES"/>
              </a:p>
            </p:txBody>
          </p:sp>
        </p:grpSp>
        <p:sp>
          <p:nvSpPr>
            <p:cNvPr id="262154" name="Oval 10"/>
            <p:cNvSpPr>
              <a:spLocks noChangeArrowheads="1"/>
            </p:cNvSpPr>
            <p:nvPr/>
          </p:nvSpPr>
          <p:spPr bwMode="auto">
            <a:xfrm>
              <a:off x="1392" y="2357"/>
              <a:ext cx="288" cy="288"/>
            </a:xfrm>
            <a:prstGeom prst="ellipse">
              <a:avLst/>
            </a:prstGeom>
            <a:solidFill>
              <a:schemeClr val="accent2"/>
            </a:solidFill>
            <a:ln w="6350">
              <a:solidFill>
                <a:schemeClr val="bg2"/>
              </a:solidFill>
              <a:round/>
              <a:headEnd/>
              <a:tailEnd/>
            </a:ln>
            <a:effectLst>
              <a:outerShdw dist="35921" dir="2700000" algn="ctr" rotWithShape="0">
                <a:schemeClr val="bg2"/>
              </a:outerShdw>
            </a:effectLst>
          </p:spPr>
          <p:txBody>
            <a:bodyPr anchor="ctr">
              <a:spAutoFit/>
            </a:bodyPr>
            <a:lstStyle/>
            <a:p>
              <a:endParaRPr lang="es-ES"/>
            </a:p>
          </p:txBody>
        </p:sp>
        <p:grpSp>
          <p:nvGrpSpPr>
            <p:cNvPr id="262155" name="Group 11"/>
            <p:cNvGrpSpPr>
              <a:grpSpLocks/>
            </p:cNvGrpSpPr>
            <p:nvPr/>
          </p:nvGrpSpPr>
          <p:grpSpPr bwMode="auto">
            <a:xfrm>
              <a:off x="2784" y="2339"/>
              <a:ext cx="475" cy="293"/>
              <a:chOff x="1968" y="1920"/>
              <a:chExt cx="475" cy="293"/>
            </a:xfrm>
          </p:grpSpPr>
          <p:sp>
            <p:nvSpPr>
              <p:cNvPr id="262156" name="Oval 12"/>
              <p:cNvSpPr>
                <a:spLocks noChangeArrowheads="1"/>
              </p:cNvSpPr>
              <p:nvPr/>
            </p:nvSpPr>
            <p:spPr bwMode="auto">
              <a:xfrm>
                <a:off x="1968" y="1920"/>
                <a:ext cx="288" cy="288"/>
              </a:xfrm>
              <a:prstGeom prst="ellipse">
                <a:avLst/>
              </a:prstGeom>
              <a:noFill/>
              <a:ln w="25400">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Lst>
            </p:spPr>
            <p:txBody>
              <a:bodyPr anchor="ctr">
                <a:spAutoFit/>
              </a:bodyPr>
              <a:lstStyle/>
              <a:p>
                <a:endParaRPr lang="es-ES"/>
              </a:p>
            </p:txBody>
          </p:sp>
          <p:sp>
            <p:nvSpPr>
              <p:cNvPr id="262157" name="Oval 13"/>
              <p:cNvSpPr>
                <a:spLocks noChangeArrowheads="1"/>
              </p:cNvSpPr>
              <p:nvPr/>
            </p:nvSpPr>
            <p:spPr bwMode="auto">
              <a:xfrm>
                <a:off x="2155" y="1925"/>
                <a:ext cx="288" cy="288"/>
              </a:xfrm>
              <a:prstGeom prst="ellipse">
                <a:avLst/>
              </a:prstGeom>
              <a:noFill/>
              <a:ln w="25400">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Lst>
            </p:spPr>
            <p:txBody>
              <a:bodyPr anchor="ctr">
                <a:spAutoFit/>
              </a:bodyPr>
              <a:lstStyle/>
              <a:p>
                <a:endParaRPr lang="es-ES"/>
              </a:p>
            </p:txBody>
          </p:sp>
        </p:grpSp>
        <p:grpSp>
          <p:nvGrpSpPr>
            <p:cNvPr id="262158" name="Group 14"/>
            <p:cNvGrpSpPr>
              <a:grpSpLocks/>
            </p:cNvGrpSpPr>
            <p:nvPr/>
          </p:nvGrpSpPr>
          <p:grpSpPr bwMode="auto">
            <a:xfrm>
              <a:off x="4464" y="1283"/>
              <a:ext cx="475" cy="293"/>
              <a:chOff x="1968" y="1920"/>
              <a:chExt cx="475" cy="293"/>
            </a:xfrm>
          </p:grpSpPr>
          <p:sp>
            <p:nvSpPr>
              <p:cNvPr id="262159" name="Oval 15"/>
              <p:cNvSpPr>
                <a:spLocks noChangeArrowheads="1"/>
              </p:cNvSpPr>
              <p:nvPr/>
            </p:nvSpPr>
            <p:spPr bwMode="auto">
              <a:xfrm>
                <a:off x="1968" y="1920"/>
                <a:ext cx="288" cy="288"/>
              </a:xfrm>
              <a:prstGeom prst="ellipse">
                <a:avLst/>
              </a:prstGeom>
              <a:noFill/>
              <a:ln w="25400">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Lst>
            </p:spPr>
            <p:txBody>
              <a:bodyPr anchor="ctr">
                <a:spAutoFit/>
              </a:bodyPr>
              <a:lstStyle/>
              <a:p>
                <a:endParaRPr lang="es-ES"/>
              </a:p>
            </p:txBody>
          </p:sp>
          <p:sp>
            <p:nvSpPr>
              <p:cNvPr id="262160" name="Oval 16"/>
              <p:cNvSpPr>
                <a:spLocks noChangeArrowheads="1"/>
              </p:cNvSpPr>
              <p:nvPr/>
            </p:nvSpPr>
            <p:spPr bwMode="auto">
              <a:xfrm>
                <a:off x="2155" y="1925"/>
                <a:ext cx="288" cy="288"/>
              </a:xfrm>
              <a:prstGeom prst="ellipse">
                <a:avLst/>
              </a:prstGeom>
              <a:noFill/>
              <a:ln w="25400">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Lst>
            </p:spPr>
            <p:txBody>
              <a:bodyPr anchor="ctr">
                <a:spAutoFit/>
              </a:bodyPr>
              <a:lstStyle/>
              <a:p>
                <a:endParaRPr lang="es-ES"/>
              </a:p>
            </p:txBody>
          </p:sp>
        </p:grpSp>
        <p:grpSp>
          <p:nvGrpSpPr>
            <p:cNvPr id="262161" name="Group 17"/>
            <p:cNvGrpSpPr>
              <a:grpSpLocks/>
            </p:cNvGrpSpPr>
            <p:nvPr/>
          </p:nvGrpSpPr>
          <p:grpSpPr bwMode="auto">
            <a:xfrm>
              <a:off x="3696" y="1859"/>
              <a:ext cx="475" cy="293"/>
              <a:chOff x="1968" y="1920"/>
              <a:chExt cx="475" cy="293"/>
            </a:xfrm>
          </p:grpSpPr>
          <p:sp>
            <p:nvSpPr>
              <p:cNvPr id="262162" name="Oval 18"/>
              <p:cNvSpPr>
                <a:spLocks noChangeArrowheads="1"/>
              </p:cNvSpPr>
              <p:nvPr/>
            </p:nvSpPr>
            <p:spPr bwMode="auto">
              <a:xfrm>
                <a:off x="1968" y="1920"/>
                <a:ext cx="288" cy="288"/>
              </a:xfrm>
              <a:prstGeom prst="ellipse">
                <a:avLst/>
              </a:prstGeom>
              <a:noFill/>
              <a:ln w="25400">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Lst>
            </p:spPr>
            <p:txBody>
              <a:bodyPr anchor="ctr">
                <a:spAutoFit/>
              </a:bodyPr>
              <a:lstStyle/>
              <a:p>
                <a:endParaRPr lang="es-ES"/>
              </a:p>
            </p:txBody>
          </p:sp>
          <p:sp>
            <p:nvSpPr>
              <p:cNvPr id="262163" name="Oval 19"/>
              <p:cNvSpPr>
                <a:spLocks noChangeArrowheads="1"/>
              </p:cNvSpPr>
              <p:nvPr/>
            </p:nvSpPr>
            <p:spPr bwMode="auto">
              <a:xfrm>
                <a:off x="2155" y="1925"/>
                <a:ext cx="288" cy="288"/>
              </a:xfrm>
              <a:prstGeom prst="ellipse">
                <a:avLst/>
              </a:prstGeom>
              <a:noFill/>
              <a:ln w="25400">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Lst>
            </p:spPr>
            <p:txBody>
              <a:bodyPr anchor="ctr">
                <a:spAutoFit/>
              </a:bodyPr>
              <a:lstStyle/>
              <a:p>
                <a:endParaRPr lang="es-ES"/>
              </a:p>
            </p:txBody>
          </p:sp>
        </p:grpSp>
        <p:sp>
          <p:nvSpPr>
            <p:cNvPr id="262167" name="Line 23"/>
            <p:cNvSpPr>
              <a:spLocks noChangeShapeType="1"/>
            </p:cNvSpPr>
            <p:nvPr/>
          </p:nvSpPr>
          <p:spPr bwMode="auto">
            <a:xfrm>
              <a:off x="2355" y="2505"/>
              <a:ext cx="429" cy="0"/>
            </a:xfrm>
            <a:prstGeom prst="line">
              <a:avLst/>
            </a:prstGeom>
            <a:noFill/>
            <a:ln w="38100">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262168" name="Line 24"/>
            <p:cNvSpPr>
              <a:spLocks noChangeShapeType="1"/>
            </p:cNvSpPr>
            <p:nvPr/>
          </p:nvSpPr>
          <p:spPr bwMode="auto">
            <a:xfrm rot="5400000">
              <a:off x="2021" y="2501"/>
              <a:ext cx="720" cy="0"/>
            </a:xfrm>
            <a:prstGeom prst="line">
              <a:avLst/>
            </a:prstGeom>
            <a:noFill/>
            <a:ln w="38100">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262169" name="Line 25"/>
            <p:cNvSpPr>
              <a:spLocks noChangeShapeType="1"/>
            </p:cNvSpPr>
            <p:nvPr/>
          </p:nvSpPr>
          <p:spPr bwMode="auto">
            <a:xfrm rot="5400000">
              <a:off x="2744" y="2347"/>
              <a:ext cx="1040" cy="0"/>
            </a:xfrm>
            <a:prstGeom prst="line">
              <a:avLst/>
            </a:prstGeom>
            <a:noFill/>
            <a:ln w="38100">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262170" name="Line 26"/>
            <p:cNvSpPr>
              <a:spLocks noChangeShapeType="1"/>
            </p:cNvSpPr>
            <p:nvPr/>
          </p:nvSpPr>
          <p:spPr bwMode="auto">
            <a:xfrm>
              <a:off x="3273" y="1997"/>
              <a:ext cx="429" cy="0"/>
            </a:xfrm>
            <a:prstGeom prst="line">
              <a:avLst/>
            </a:prstGeom>
            <a:noFill/>
            <a:ln w="38100">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262171" name="Line 27"/>
            <p:cNvSpPr>
              <a:spLocks noChangeShapeType="1"/>
            </p:cNvSpPr>
            <p:nvPr/>
          </p:nvSpPr>
          <p:spPr bwMode="auto">
            <a:xfrm rot="5400000">
              <a:off x="3601" y="1762"/>
              <a:ext cx="1150" cy="0"/>
            </a:xfrm>
            <a:prstGeom prst="line">
              <a:avLst/>
            </a:prstGeom>
            <a:noFill/>
            <a:ln w="38100">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262172" name="Line 28"/>
            <p:cNvSpPr>
              <a:spLocks noChangeShapeType="1"/>
            </p:cNvSpPr>
            <p:nvPr/>
          </p:nvSpPr>
          <p:spPr bwMode="auto">
            <a:xfrm>
              <a:off x="4182" y="1434"/>
              <a:ext cx="273" cy="0"/>
            </a:xfrm>
            <a:prstGeom prst="line">
              <a:avLst/>
            </a:prstGeom>
            <a:noFill/>
            <a:ln w="38100">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262173" name="Line 29"/>
            <p:cNvSpPr>
              <a:spLocks noChangeShapeType="1"/>
            </p:cNvSpPr>
            <p:nvPr/>
          </p:nvSpPr>
          <p:spPr bwMode="auto">
            <a:xfrm rot="5400000">
              <a:off x="4424" y="1419"/>
              <a:ext cx="1040" cy="0"/>
            </a:xfrm>
            <a:prstGeom prst="line">
              <a:avLst/>
            </a:prstGeom>
            <a:noFill/>
            <a:ln w="38100">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262176" name="AutoShape 32"/>
            <p:cNvSpPr>
              <a:spLocks noChangeArrowheads="1"/>
            </p:cNvSpPr>
            <p:nvPr/>
          </p:nvSpPr>
          <p:spPr bwMode="auto">
            <a:xfrm>
              <a:off x="3264" y="2723"/>
              <a:ext cx="480" cy="144"/>
            </a:xfrm>
            <a:prstGeom prst="rightArrow">
              <a:avLst>
                <a:gd name="adj1" fmla="val 50000"/>
                <a:gd name="adj2" fmla="val 83333"/>
              </a:avLst>
            </a:prstGeom>
            <a:solidFill>
              <a:schemeClr val="tx1"/>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262178" name="AutoShape 34"/>
            <p:cNvSpPr>
              <a:spLocks noChangeArrowheads="1"/>
            </p:cNvSpPr>
            <p:nvPr/>
          </p:nvSpPr>
          <p:spPr bwMode="auto">
            <a:xfrm>
              <a:off x="4197" y="2206"/>
              <a:ext cx="480" cy="144"/>
            </a:xfrm>
            <a:prstGeom prst="rightArrow">
              <a:avLst>
                <a:gd name="adj1" fmla="val 50000"/>
                <a:gd name="adj2" fmla="val 83333"/>
              </a:avLst>
            </a:prstGeom>
            <a:solidFill>
              <a:schemeClr val="tx1"/>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262179" name="Line 35"/>
            <p:cNvSpPr>
              <a:spLocks noChangeShapeType="1"/>
            </p:cNvSpPr>
            <p:nvPr/>
          </p:nvSpPr>
          <p:spPr bwMode="auto">
            <a:xfrm>
              <a:off x="4964" y="1082"/>
              <a:ext cx="412" cy="0"/>
            </a:xfrm>
            <a:prstGeom prst="line">
              <a:avLst/>
            </a:prstGeom>
            <a:noFill/>
            <a:ln w="38100">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262174" name="Rectangle 30"/>
            <p:cNvSpPr>
              <a:spLocks noChangeArrowheads="1"/>
            </p:cNvSpPr>
            <p:nvPr/>
          </p:nvSpPr>
          <p:spPr bwMode="auto">
            <a:xfrm>
              <a:off x="5280" y="954"/>
              <a:ext cx="302" cy="233"/>
            </a:xfrm>
            <a:prstGeom prst="rect">
              <a:avLst/>
            </a:prstGeom>
            <a:solidFill>
              <a:srgbClr val="FF00FF"/>
            </a:solidFill>
            <a:ln w="6350">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262180" name="Line 36"/>
            <p:cNvSpPr>
              <a:spLocks noChangeShapeType="1"/>
            </p:cNvSpPr>
            <p:nvPr/>
          </p:nvSpPr>
          <p:spPr bwMode="auto">
            <a:xfrm>
              <a:off x="4964" y="1389"/>
              <a:ext cx="412" cy="0"/>
            </a:xfrm>
            <a:prstGeom prst="line">
              <a:avLst/>
            </a:prstGeom>
            <a:noFill/>
            <a:ln w="38100">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262175" name="Oval 31"/>
            <p:cNvSpPr>
              <a:spLocks noChangeArrowheads="1"/>
            </p:cNvSpPr>
            <p:nvPr/>
          </p:nvSpPr>
          <p:spPr bwMode="auto">
            <a:xfrm>
              <a:off x="5328" y="1283"/>
              <a:ext cx="192" cy="192"/>
            </a:xfrm>
            <a:prstGeom prst="ellipse">
              <a:avLst/>
            </a:prstGeom>
            <a:solidFill>
              <a:schemeClr val="accent2"/>
            </a:solidFill>
            <a:ln w="6350">
              <a:solidFill>
                <a:schemeClr val="bg2"/>
              </a:solidFill>
              <a:round/>
              <a:headEnd/>
              <a:tailEnd/>
            </a:ln>
            <a:effectLst>
              <a:outerShdw dist="35921" dir="2700000" algn="ctr" rotWithShape="0">
                <a:schemeClr val="bg2"/>
              </a:outerShdw>
            </a:effectLst>
          </p:spPr>
          <p:txBody>
            <a:bodyPr anchor="ctr">
              <a:spAutoFit/>
            </a:bodyPr>
            <a:lstStyle/>
            <a:p>
              <a:endParaRPr lang="es-ES"/>
            </a:p>
          </p:txBody>
        </p:sp>
        <p:sp>
          <p:nvSpPr>
            <p:cNvPr id="262181" name="AutoShape 37"/>
            <p:cNvSpPr>
              <a:spLocks noChangeArrowheads="1"/>
            </p:cNvSpPr>
            <p:nvPr/>
          </p:nvSpPr>
          <p:spPr bwMode="auto">
            <a:xfrm>
              <a:off x="4955" y="1663"/>
              <a:ext cx="480" cy="144"/>
            </a:xfrm>
            <a:prstGeom prst="rightArrow">
              <a:avLst>
                <a:gd name="adj1" fmla="val 50000"/>
                <a:gd name="adj2" fmla="val 83333"/>
              </a:avLst>
            </a:prstGeom>
            <a:solidFill>
              <a:schemeClr val="tx1"/>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grpSp>
      <p:sp>
        <p:nvSpPr>
          <p:cNvPr id="262183" name="Rectangle 39"/>
          <p:cNvSpPr>
            <a:spLocks noChangeArrowheads="1"/>
          </p:cNvSpPr>
          <p:nvPr/>
        </p:nvSpPr>
        <p:spPr bwMode="auto">
          <a:xfrm>
            <a:off x="304800" y="2944813"/>
            <a:ext cx="1052513" cy="630237"/>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spAutoFit/>
          </a:bodyPr>
          <a:lstStyle/>
          <a:p>
            <a:pPr algn="l">
              <a:spcBef>
                <a:spcPct val="20000"/>
              </a:spcBef>
              <a:buClr>
                <a:schemeClr val="accent2"/>
              </a:buClr>
              <a:buSzPct val="75000"/>
              <a:buFont typeface="Monotype Sorts" pitchFamily="2" charset="2"/>
              <a:buNone/>
            </a:pPr>
            <a:r>
              <a:rPr lang="es-ES_tradnl" altLang="es-ES" sz="1600">
                <a:effectLst>
                  <a:outerShdw blurRad="38100" dist="38100" dir="2700000" algn="tl">
                    <a:srgbClr val="000000"/>
                  </a:outerShdw>
                </a:effectLst>
              </a:rPr>
              <a:t>Fuente</a:t>
            </a:r>
          </a:p>
          <a:p>
            <a:pPr algn="l">
              <a:spcBef>
                <a:spcPct val="20000"/>
              </a:spcBef>
              <a:buClr>
                <a:schemeClr val="accent2"/>
              </a:buClr>
              <a:buSzPct val="75000"/>
              <a:buFont typeface="Monotype Sorts" pitchFamily="2" charset="2"/>
              <a:buNone/>
            </a:pPr>
            <a:r>
              <a:rPr lang="es-ES_tradnl" altLang="es-ES" sz="1600">
                <a:effectLst>
                  <a:outerShdw blurRad="38100" dist="38100" dir="2700000" algn="tl">
                    <a:srgbClr val="000000"/>
                  </a:outerShdw>
                </a:effectLst>
              </a:rPr>
              <a:t>primaria</a:t>
            </a:r>
            <a:endParaRPr lang="es-ES" altLang="es-ES" sz="1600">
              <a:effectLst>
                <a:outerShdw blurRad="38100" dist="38100" dir="2700000" algn="tl">
                  <a:srgbClr val="000000"/>
                </a:outerShdw>
              </a:effectLst>
            </a:endParaRPr>
          </a:p>
        </p:txBody>
      </p:sp>
      <p:sp>
        <p:nvSpPr>
          <p:cNvPr id="262184" name="Rectangle 40"/>
          <p:cNvSpPr>
            <a:spLocks noChangeArrowheads="1"/>
          </p:cNvSpPr>
          <p:nvPr/>
        </p:nvSpPr>
        <p:spPr bwMode="auto">
          <a:xfrm>
            <a:off x="1295400" y="3244850"/>
            <a:ext cx="969963" cy="33655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spAutoFit/>
          </a:bodyPr>
          <a:lstStyle/>
          <a:p>
            <a:pPr algn="l">
              <a:spcBef>
                <a:spcPct val="20000"/>
              </a:spcBef>
              <a:buClr>
                <a:schemeClr val="accent2"/>
              </a:buClr>
              <a:buSzPct val="75000"/>
              <a:buFont typeface="Monotype Sorts" pitchFamily="2" charset="2"/>
              <a:buNone/>
            </a:pPr>
            <a:r>
              <a:rPr lang="es-ES_tradnl" altLang="es-ES" sz="1600">
                <a:effectLst>
                  <a:outerShdw blurRad="38100" dist="38100" dir="2700000" algn="tl">
                    <a:srgbClr val="000000"/>
                  </a:outerShdw>
                </a:effectLst>
              </a:rPr>
              <a:t>Turbina</a:t>
            </a:r>
            <a:endParaRPr lang="es-ES" altLang="es-ES" sz="1600">
              <a:effectLst>
                <a:outerShdw blurRad="38100" dist="38100" dir="2700000" algn="tl">
                  <a:srgbClr val="000000"/>
                </a:outerShdw>
              </a:effectLst>
            </a:endParaRPr>
          </a:p>
        </p:txBody>
      </p:sp>
      <p:sp>
        <p:nvSpPr>
          <p:cNvPr id="262185" name="Rectangle 41"/>
          <p:cNvSpPr>
            <a:spLocks noChangeArrowheads="1"/>
          </p:cNvSpPr>
          <p:nvPr/>
        </p:nvSpPr>
        <p:spPr bwMode="auto">
          <a:xfrm>
            <a:off x="1828800" y="4322763"/>
            <a:ext cx="1260475" cy="33655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spAutoFit/>
          </a:bodyPr>
          <a:lstStyle/>
          <a:p>
            <a:pPr algn="l">
              <a:spcBef>
                <a:spcPct val="20000"/>
              </a:spcBef>
              <a:buClr>
                <a:schemeClr val="accent2"/>
              </a:buClr>
              <a:buSzPct val="75000"/>
              <a:buFont typeface="Monotype Sorts" pitchFamily="2" charset="2"/>
              <a:buNone/>
            </a:pPr>
            <a:r>
              <a:rPr lang="es-ES_tradnl" altLang="es-ES" sz="1600">
                <a:effectLst>
                  <a:outerShdw blurRad="38100" dist="38100" dir="2700000" algn="tl">
                    <a:srgbClr val="000000"/>
                  </a:outerShdw>
                </a:effectLst>
              </a:rPr>
              <a:t>Generador</a:t>
            </a:r>
            <a:endParaRPr lang="es-ES" altLang="es-ES" sz="1600">
              <a:effectLst>
                <a:outerShdw blurRad="38100" dist="38100" dir="2700000" algn="tl">
                  <a:srgbClr val="000000"/>
                </a:outerShdw>
              </a:effectLst>
            </a:endParaRPr>
          </a:p>
        </p:txBody>
      </p:sp>
      <p:sp>
        <p:nvSpPr>
          <p:cNvPr id="262186" name="Rectangle 42"/>
          <p:cNvSpPr>
            <a:spLocks noChangeArrowheads="1"/>
          </p:cNvSpPr>
          <p:nvPr/>
        </p:nvSpPr>
        <p:spPr bwMode="auto">
          <a:xfrm>
            <a:off x="2514600" y="2417763"/>
            <a:ext cx="1828800" cy="92392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spAutoFit/>
          </a:bodyPr>
          <a:lstStyle/>
          <a:p>
            <a:pPr algn="l">
              <a:spcBef>
                <a:spcPct val="20000"/>
              </a:spcBef>
              <a:buClr>
                <a:schemeClr val="accent2"/>
              </a:buClr>
              <a:buSzPct val="75000"/>
              <a:buFont typeface="Monotype Sorts" pitchFamily="2" charset="2"/>
              <a:buNone/>
            </a:pPr>
            <a:r>
              <a:rPr lang="es-ES_tradnl" altLang="es-ES" sz="1600">
                <a:effectLst>
                  <a:outerShdw blurRad="38100" dist="38100" dir="2700000" algn="tl">
                    <a:srgbClr val="000000"/>
                  </a:outerShdw>
                </a:effectLst>
              </a:rPr>
              <a:t>Parque de </a:t>
            </a:r>
          </a:p>
          <a:p>
            <a:pPr algn="l">
              <a:spcBef>
                <a:spcPct val="20000"/>
              </a:spcBef>
              <a:buClr>
                <a:schemeClr val="accent2"/>
              </a:buClr>
              <a:buSzPct val="75000"/>
              <a:buFont typeface="Monotype Sorts" pitchFamily="2" charset="2"/>
              <a:buNone/>
            </a:pPr>
            <a:r>
              <a:rPr lang="es-ES_tradnl" altLang="es-ES" sz="1600">
                <a:effectLst>
                  <a:outerShdw blurRad="38100" dist="38100" dir="2700000" algn="tl">
                    <a:srgbClr val="000000"/>
                  </a:outerShdw>
                </a:effectLst>
              </a:rPr>
              <a:t>transformación</a:t>
            </a:r>
          </a:p>
          <a:p>
            <a:pPr algn="l">
              <a:spcBef>
                <a:spcPct val="20000"/>
              </a:spcBef>
              <a:buClr>
                <a:schemeClr val="accent2"/>
              </a:buClr>
              <a:buSzPct val="75000"/>
              <a:buFont typeface="Monotype Sorts" pitchFamily="2" charset="2"/>
              <a:buNone/>
            </a:pPr>
            <a:r>
              <a:rPr lang="es-ES_tradnl" altLang="es-ES" sz="1600">
                <a:effectLst>
                  <a:outerShdw blurRad="38100" dist="38100" dir="2700000" algn="tl">
                    <a:srgbClr val="000000"/>
                  </a:outerShdw>
                </a:effectLst>
              </a:rPr>
              <a:t>de La central</a:t>
            </a:r>
            <a:endParaRPr lang="es-ES" altLang="es-ES" sz="1600">
              <a:effectLst>
                <a:outerShdw blurRad="38100" dist="38100" dir="2700000" algn="tl">
                  <a:srgbClr val="000000"/>
                </a:outerShdw>
              </a:effectLst>
            </a:endParaRPr>
          </a:p>
        </p:txBody>
      </p:sp>
      <p:sp>
        <p:nvSpPr>
          <p:cNvPr id="262187" name="Rectangle 43"/>
          <p:cNvSpPr>
            <a:spLocks noChangeArrowheads="1"/>
          </p:cNvSpPr>
          <p:nvPr/>
        </p:nvSpPr>
        <p:spPr bwMode="auto">
          <a:xfrm>
            <a:off x="4267200" y="1960563"/>
            <a:ext cx="1828800" cy="92392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spAutoFit/>
          </a:bodyPr>
          <a:lstStyle/>
          <a:p>
            <a:pPr algn="l">
              <a:spcBef>
                <a:spcPct val="20000"/>
              </a:spcBef>
              <a:buClr>
                <a:schemeClr val="accent2"/>
              </a:buClr>
              <a:buSzPct val="75000"/>
              <a:buFont typeface="Monotype Sorts" pitchFamily="2" charset="2"/>
              <a:buNone/>
            </a:pPr>
            <a:r>
              <a:rPr lang="es-ES_tradnl" altLang="es-ES" sz="1600">
                <a:effectLst>
                  <a:outerShdw blurRad="38100" dist="38100" dir="2700000" algn="tl">
                    <a:srgbClr val="000000"/>
                  </a:outerShdw>
                </a:effectLst>
              </a:rPr>
              <a:t>Estación</a:t>
            </a:r>
          </a:p>
          <a:p>
            <a:pPr algn="l">
              <a:spcBef>
                <a:spcPct val="20000"/>
              </a:spcBef>
              <a:buClr>
                <a:schemeClr val="accent2"/>
              </a:buClr>
              <a:buSzPct val="75000"/>
              <a:buFont typeface="Monotype Sorts" pitchFamily="2" charset="2"/>
              <a:buNone/>
            </a:pPr>
            <a:r>
              <a:rPr lang="es-ES_tradnl" altLang="es-ES" sz="1600">
                <a:effectLst>
                  <a:outerShdw blurRad="38100" dist="38100" dir="2700000" algn="tl">
                    <a:srgbClr val="000000"/>
                  </a:outerShdw>
                </a:effectLst>
              </a:rPr>
              <a:t>transformadora</a:t>
            </a:r>
          </a:p>
          <a:p>
            <a:pPr algn="l">
              <a:spcBef>
                <a:spcPct val="20000"/>
              </a:spcBef>
              <a:buClr>
                <a:schemeClr val="accent2"/>
              </a:buClr>
              <a:buSzPct val="75000"/>
              <a:buFont typeface="Monotype Sorts" pitchFamily="2" charset="2"/>
              <a:buNone/>
            </a:pPr>
            <a:r>
              <a:rPr lang="es-ES_tradnl" altLang="es-ES" sz="1600">
                <a:effectLst>
                  <a:outerShdw blurRad="38100" dist="38100" dir="2700000" algn="tl">
                    <a:srgbClr val="000000"/>
                  </a:outerShdw>
                </a:effectLst>
              </a:rPr>
              <a:t>primaria</a:t>
            </a:r>
            <a:endParaRPr lang="es-ES" altLang="es-ES" sz="1600">
              <a:effectLst>
                <a:outerShdw blurRad="38100" dist="38100" dir="2700000" algn="tl">
                  <a:srgbClr val="000000"/>
                </a:outerShdw>
              </a:effectLst>
            </a:endParaRPr>
          </a:p>
        </p:txBody>
      </p:sp>
      <p:sp>
        <p:nvSpPr>
          <p:cNvPr id="262188" name="Rectangle 44"/>
          <p:cNvSpPr>
            <a:spLocks noChangeArrowheads="1"/>
          </p:cNvSpPr>
          <p:nvPr/>
        </p:nvSpPr>
        <p:spPr bwMode="auto">
          <a:xfrm>
            <a:off x="5181600" y="3408363"/>
            <a:ext cx="1828800" cy="33655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spAutoFit/>
          </a:bodyPr>
          <a:lstStyle/>
          <a:p>
            <a:pPr algn="l">
              <a:spcBef>
                <a:spcPct val="20000"/>
              </a:spcBef>
              <a:buClr>
                <a:schemeClr val="accent2"/>
              </a:buClr>
              <a:buSzPct val="75000"/>
              <a:buFont typeface="Monotype Sorts" pitchFamily="2" charset="2"/>
              <a:buNone/>
            </a:pPr>
            <a:r>
              <a:rPr lang="es-ES_tradnl" altLang="es-ES" sz="1600">
                <a:effectLst>
                  <a:outerShdw blurRad="38100" dist="38100" dir="2700000" algn="tl">
                    <a:srgbClr val="000000"/>
                  </a:outerShdw>
                </a:effectLst>
              </a:rPr>
              <a:t>Subestación</a:t>
            </a:r>
            <a:endParaRPr lang="es-ES" altLang="es-ES" sz="1600">
              <a:effectLst>
                <a:outerShdw blurRad="38100" dist="38100" dir="2700000" algn="tl">
                  <a:srgbClr val="000000"/>
                </a:outerShdw>
              </a:effectLst>
            </a:endParaRPr>
          </a:p>
        </p:txBody>
      </p:sp>
      <p:sp>
        <p:nvSpPr>
          <p:cNvPr id="262189" name="Rectangle 45"/>
          <p:cNvSpPr>
            <a:spLocks noChangeArrowheads="1"/>
          </p:cNvSpPr>
          <p:nvPr/>
        </p:nvSpPr>
        <p:spPr bwMode="auto">
          <a:xfrm>
            <a:off x="5943600" y="1274763"/>
            <a:ext cx="1828800" cy="630237"/>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spAutoFit/>
          </a:bodyPr>
          <a:lstStyle/>
          <a:p>
            <a:pPr algn="l">
              <a:spcBef>
                <a:spcPct val="20000"/>
              </a:spcBef>
              <a:buClr>
                <a:schemeClr val="accent2"/>
              </a:buClr>
              <a:buSzPct val="75000"/>
              <a:buFont typeface="Monotype Sorts" pitchFamily="2" charset="2"/>
              <a:buNone/>
            </a:pPr>
            <a:r>
              <a:rPr lang="es-ES_tradnl" altLang="es-ES" sz="1600">
                <a:effectLst>
                  <a:outerShdw blurRad="38100" dist="38100" dir="2700000" algn="tl">
                    <a:srgbClr val="000000"/>
                  </a:outerShdw>
                </a:effectLst>
              </a:rPr>
              <a:t>Centro de </a:t>
            </a:r>
          </a:p>
          <a:p>
            <a:pPr algn="l">
              <a:spcBef>
                <a:spcPct val="20000"/>
              </a:spcBef>
              <a:buClr>
                <a:schemeClr val="accent2"/>
              </a:buClr>
              <a:buSzPct val="75000"/>
              <a:buFont typeface="Monotype Sorts" pitchFamily="2" charset="2"/>
              <a:buNone/>
            </a:pPr>
            <a:r>
              <a:rPr lang="es-ES_tradnl" altLang="es-ES" sz="1600">
                <a:effectLst>
                  <a:outerShdw blurRad="38100" dist="38100" dir="2700000" algn="tl">
                    <a:srgbClr val="000000"/>
                  </a:outerShdw>
                </a:effectLst>
              </a:rPr>
              <a:t>transformación</a:t>
            </a:r>
            <a:endParaRPr lang="es-ES" altLang="es-ES" sz="1600">
              <a:effectLst>
                <a:outerShdw blurRad="38100" dist="38100" dir="2700000" algn="tl">
                  <a:srgbClr val="000000"/>
                </a:outerShdw>
              </a:effectLst>
            </a:endParaRPr>
          </a:p>
        </p:txBody>
      </p:sp>
      <p:sp>
        <p:nvSpPr>
          <p:cNvPr id="262190" name="Rectangle 46"/>
          <p:cNvSpPr>
            <a:spLocks noChangeArrowheads="1"/>
          </p:cNvSpPr>
          <p:nvPr/>
        </p:nvSpPr>
        <p:spPr bwMode="auto">
          <a:xfrm>
            <a:off x="7848600" y="914400"/>
            <a:ext cx="1828800" cy="630238"/>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spAutoFit/>
          </a:bodyPr>
          <a:lstStyle/>
          <a:p>
            <a:pPr algn="l">
              <a:spcBef>
                <a:spcPct val="20000"/>
              </a:spcBef>
              <a:buClr>
                <a:schemeClr val="accent2"/>
              </a:buClr>
              <a:buSzPct val="75000"/>
              <a:buFont typeface="Monotype Sorts" pitchFamily="2" charset="2"/>
              <a:buNone/>
            </a:pPr>
            <a:r>
              <a:rPr lang="es-ES_tradnl" altLang="es-ES" sz="1600">
                <a:effectLst>
                  <a:outerShdw blurRad="38100" dist="38100" dir="2700000" algn="tl">
                    <a:srgbClr val="000000"/>
                  </a:outerShdw>
                </a:effectLst>
              </a:rPr>
              <a:t>Consumo</a:t>
            </a:r>
          </a:p>
          <a:p>
            <a:pPr algn="l">
              <a:spcBef>
                <a:spcPct val="20000"/>
              </a:spcBef>
              <a:buClr>
                <a:schemeClr val="accent2"/>
              </a:buClr>
              <a:buSzPct val="75000"/>
              <a:buFont typeface="Monotype Sorts" pitchFamily="2" charset="2"/>
              <a:buNone/>
            </a:pPr>
            <a:r>
              <a:rPr lang="es-ES_tradnl" altLang="es-ES" sz="1600">
                <a:effectLst>
                  <a:outerShdw blurRad="38100" dist="38100" dir="2700000" algn="tl">
                    <a:srgbClr val="000000"/>
                  </a:outerShdw>
                </a:effectLst>
              </a:rPr>
              <a:t>doméstico</a:t>
            </a:r>
            <a:endParaRPr lang="es-ES" altLang="es-ES" sz="1600">
              <a:effectLst>
                <a:outerShdw blurRad="38100" dist="38100" dir="2700000" algn="tl">
                  <a:srgbClr val="000000"/>
                </a:outerShdw>
              </a:effectLst>
            </a:endParaRPr>
          </a:p>
        </p:txBody>
      </p:sp>
      <p:sp>
        <p:nvSpPr>
          <p:cNvPr id="262191" name="Rectangle 47"/>
          <p:cNvSpPr>
            <a:spLocks noChangeArrowheads="1"/>
          </p:cNvSpPr>
          <p:nvPr/>
        </p:nvSpPr>
        <p:spPr bwMode="auto">
          <a:xfrm>
            <a:off x="5867400" y="4094163"/>
            <a:ext cx="1828800" cy="630237"/>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spAutoFit/>
          </a:bodyPr>
          <a:lstStyle/>
          <a:p>
            <a:pPr algn="l">
              <a:spcBef>
                <a:spcPct val="20000"/>
              </a:spcBef>
              <a:buClr>
                <a:schemeClr val="accent2"/>
              </a:buClr>
              <a:buSzPct val="75000"/>
              <a:buFont typeface="Monotype Sorts" pitchFamily="2" charset="2"/>
              <a:buNone/>
            </a:pPr>
            <a:r>
              <a:rPr lang="es-ES_tradnl" altLang="es-ES" sz="1600">
                <a:effectLst>
                  <a:outerShdw blurRad="38100" dist="38100" dir="2700000" algn="tl">
                    <a:srgbClr val="000000"/>
                  </a:outerShdw>
                </a:effectLst>
              </a:rPr>
              <a:t>Muy grandes</a:t>
            </a:r>
          </a:p>
          <a:p>
            <a:pPr algn="l">
              <a:spcBef>
                <a:spcPct val="20000"/>
              </a:spcBef>
              <a:buClr>
                <a:schemeClr val="accent2"/>
              </a:buClr>
              <a:buSzPct val="75000"/>
              <a:buFont typeface="Monotype Sorts" pitchFamily="2" charset="2"/>
              <a:buNone/>
            </a:pPr>
            <a:r>
              <a:rPr lang="es-ES_tradnl" altLang="es-ES" sz="1600">
                <a:effectLst>
                  <a:outerShdw blurRad="38100" dist="38100" dir="2700000" algn="tl">
                    <a:srgbClr val="000000"/>
                  </a:outerShdw>
                </a:effectLst>
              </a:rPr>
              <a:t>consumidores</a:t>
            </a:r>
            <a:endParaRPr lang="es-ES" altLang="es-ES" sz="1600">
              <a:effectLst>
                <a:outerShdw blurRad="38100" dist="38100" dir="2700000" algn="tl">
                  <a:srgbClr val="000000"/>
                </a:outerShdw>
              </a:effectLst>
            </a:endParaRPr>
          </a:p>
        </p:txBody>
      </p:sp>
      <p:sp>
        <p:nvSpPr>
          <p:cNvPr id="262192" name="Rectangle 48"/>
          <p:cNvSpPr>
            <a:spLocks noChangeArrowheads="1"/>
          </p:cNvSpPr>
          <p:nvPr/>
        </p:nvSpPr>
        <p:spPr bwMode="auto">
          <a:xfrm>
            <a:off x="7315200" y="3311525"/>
            <a:ext cx="1828800" cy="630238"/>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spAutoFit/>
          </a:bodyPr>
          <a:lstStyle/>
          <a:p>
            <a:pPr algn="l">
              <a:spcBef>
                <a:spcPct val="20000"/>
              </a:spcBef>
              <a:buClr>
                <a:schemeClr val="accent2"/>
              </a:buClr>
              <a:buSzPct val="75000"/>
              <a:buFont typeface="Monotype Sorts" pitchFamily="2" charset="2"/>
              <a:buNone/>
            </a:pPr>
            <a:r>
              <a:rPr lang="es-ES_tradnl" altLang="es-ES" sz="1600">
                <a:effectLst>
                  <a:outerShdw blurRad="38100" dist="38100" dir="2700000" algn="tl">
                    <a:srgbClr val="000000"/>
                  </a:outerShdw>
                </a:effectLst>
              </a:rPr>
              <a:t>Grandes</a:t>
            </a:r>
          </a:p>
          <a:p>
            <a:pPr algn="l">
              <a:spcBef>
                <a:spcPct val="20000"/>
              </a:spcBef>
              <a:buClr>
                <a:schemeClr val="accent2"/>
              </a:buClr>
              <a:buSzPct val="75000"/>
              <a:buFont typeface="Monotype Sorts" pitchFamily="2" charset="2"/>
              <a:buNone/>
            </a:pPr>
            <a:r>
              <a:rPr lang="es-ES_tradnl" altLang="es-ES" sz="1600">
                <a:effectLst>
                  <a:outerShdw blurRad="38100" dist="38100" dir="2700000" algn="tl">
                    <a:srgbClr val="000000"/>
                  </a:outerShdw>
                </a:effectLst>
              </a:rPr>
              <a:t>consumidores</a:t>
            </a:r>
            <a:endParaRPr lang="es-ES" altLang="es-ES" sz="1600">
              <a:effectLst>
                <a:outerShdw blurRad="38100" dist="38100" dir="2700000" algn="tl">
                  <a:srgbClr val="000000"/>
                </a:outerShdw>
              </a:effectLst>
            </a:endParaRPr>
          </a:p>
        </p:txBody>
      </p:sp>
    </p:spTree>
  </p:cSld>
  <p:clrMapOvr>
    <a:masterClrMapping/>
  </p:clrMapOvr>
  <p:transition>
    <p:cover dir="l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Rectangle 2"/>
          <p:cNvSpPr>
            <a:spLocks noGrp="1" noChangeArrowheads="1"/>
          </p:cNvSpPr>
          <p:nvPr>
            <p:ph type="title"/>
          </p:nvPr>
        </p:nvSpPr>
        <p:spPr>
          <a:xfrm>
            <a:off x="685800" y="76200"/>
            <a:ext cx="7715250" cy="1143000"/>
          </a:xfrm>
          <a:noFill/>
          <a:ln/>
          <a:effectLst>
            <a:outerShdw dist="35921" dir="2700000" algn="ctr" rotWithShape="0">
              <a:schemeClr val="bg2"/>
            </a:outerShdw>
          </a:effectLst>
        </p:spPr>
        <p:txBody>
          <a:bodyPr/>
          <a:lstStyle/>
          <a:p>
            <a:r>
              <a:rPr lang="es-ES_tradnl" altLang="es-ES" sz="4700" b="1">
                <a:latin typeface="Tahoma" pitchFamily="34" charset="0"/>
              </a:rPr>
              <a:t>2.2 La red eléctrica II</a:t>
            </a:r>
            <a:endParaRPr lang="es-ES_tradnl" altLang="es-ES"/>
          </a:p>
        </p:txBody>
      </p:sp>
      <p:grpSp>
        <p:nvGrpSpPr>
          <p:cNvPr id="260114" name="Group 18"/>
          <p:cNvGrpSpPr>
            <a:grpSpLocks/>
          </p:cNvGrpSpPr>
          <p:nvPr/>
        </p:nvGrpSpPr>
        <p:grpSpPr bwMode="auto">
          <a:xfrm>
            <a:off x="1143000" y="1323975"/>
            <a:ext cx="7010400" cy="5153025"/>
            <a:chOff x="720" y="793"/>
            <a:chExt cx="4416" cy="3246"/>
          </a:xfrm>
        </p:grpSpPr>
        <p:sp>
          <p:nvSpPr>
            <p:cNvPr id="260113" name="Rectangle 17"/>
            <p:cNvSpPr>
              <a:spLocks noChangeArrowheads="1"/>
            </p:cNvSpPr>
            <p:nvPr/>
          </p:nvSpPr>
          <p:spPr bwMode="auto">
            <a:xfrm>
              <a:off x="720" y="795"/>
              <a:ext cx="4416" cy="3237"/>
            </a:xfrm>
            <a:prstGeom prst="rect">
              <a:avLst/>
            </a:prstGeom>
            <a:solidFill>
              <a:schemeClr val="tx1"/>
            </a:solidFill>
            <a:ln>
              <a:noFill/>
            </a:ln>
            <a:effectLst/>
            <a:scene3d>
              <a:camera prst="legacyObliqueTopRight"/>
              <a:lightRig rig="legacyFlat3" dir="b"/>
            </a:scene3d>
            <a:sp3d extrusionH="201600" prstMaterial="legacyMatte">
              <a:bevelT w="13500" h="13500" prst="angle"/>
              <a:bevelB w="13500" h="13500" prst="angle"/>
              <a:extrusionClr>
                <a:schemeClr val="tx1"/>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pic>
          <p:nvPicPr>
            <p:cNvPr id="260112" name="Picture 16" descr="C:\Temporal red\REDES2.T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 y="793"/>
              <a:ext cx="4416" cy="3246"/>
            </a:xfrm>
            <a:prstGeom prst="rect">
              <a:avLst/>
            </a:prstGeom>
            <a:noFill/>
            <a:extLst>
              <a:ext uri="{909E8E84-426E-40DD-AFC4-6F175D3DCCD1}">
                <a14:hiddenFill xmlns:a14="http://schemas.microsoft.com/office/drawing/2010/main">
                  <a:solidFill>
                    <a:srgbClr val="FFFFFF"/>
                  </a:solidFill>
                </a14:hiddenFill>
              </a:ext>
            </a:extLst>
          </p:spPr>
        </p:pic>
      </p:grpSp>
      <p:sp>
        <p:nvSpPr>
          <p:cNvPr id="260115" name="Rectangle 19"/>
          <p:cNvSpPr>
            <a:spLocks noChangeArrowheads="1"/>
          </p:cNvSpPr>
          <p:nvPr/>
        </p:nvSpPr>
        <p:spPr bwMode="auto">
          <a:xfrm>
            <a:off x="6019800" y="1524000"/>
            <a:ext cx="1981200" cy="1465263"/>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spAutoFit/>
          </a:bodyPr>
          <a:lstStyle/>
          <a:p>
            <a:pPr algn="l">
              <a:spcBef>
                <a:spcPct val="20000"/>
              </a:spcBef>
              <a:buClr>
                <a:schemeClr val="accent2"/>
              </a:buClr>
              <a:buSzPct val="75000"/>
              <a:buFont typeface="Monotype Sorts" pitchFamily="2" charset="2"/>
              <a:buNone/>
            </a:pPr>
            <a:r>
              <a:rPr lang="es-ES_tradnl" altLang="es-ES" sz="1800">
                <a:solidFill>
                  <a:schemeClr val="bg1"/>
                </a:solidFill>
                <a:effectLst/>
              </a:rPr>
              <a:t>Esquema simplificado de  una parte de la red nacional de 400 kV</a:t>
            </a:r>
            <a:endParaRPr lang="es-ES" altLang="es-ES" sz="1800">
              <a:solidFill>
                <a:schemeClr val="bg1"/>
              </a:solidFill>
              <a:effectLst/>
            </a:endParaRPr>
          </a:p>
        </p:txBody>
      </p:sp>
      <p:sp>
        <p:nvSpPr>
          <p:cNvPr id="260116" name="Rectangle 20"/>
          <p:cNvSpPr>
            <a:spLocks noChangeArrowheads="1"/>
          </p:cNvSpPr>
          <p:nvPr/>
        </p:nvSpPr>
        <p:spPr bwMode="auto">
          <a:xfrm>
            <a:off x="3810000" y="3489325"/>
            <a:ext cx="3886200" cy="915988"/>
          </a:xfrm>
          <a:prstGeom prst="rect">
            <a:avLst/>
          </a:prstGeom>
          <a:solidFill>
            <a:srgbClr val="008000"/>
          </a:solidFill>
          <a:ln>
            <a:noFill/>
          </a:ln>
          <a:effectLst>
            <a:outerShdw dist="28398" dir="3806097"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ctr">
              <a:spcBef>
                <a:spcPct val="0"/>
              </a:spcBef>
            </a:pPr>
            <a:r>
              <a:rPr lang="es-ES_tradnl" altLang="es-ES" sz="1800">
                <a:effectLst>
                  <a:outerShdw blurRad="38100" dist="38100" dir="2700000" algn="tl">
                    <a:srgbClr val="000000"/>
                  </a:outerShdw>
                </a:effectLst>
              </a:rPr>
              <a:t>Se puede observar la existencia de caminos alternativos para el suministro</a:t>
            </a:r>
            <a:endParaRPr lang="es-ES_tradnl" altLang="es-ES" sz="1800">
              <a:solidFill>
                <a:srgbClr val="000000"/>
              </a:solidFill>
              <a:effectLst/>
            </a:endParaRPr>
          </a:p>
        </p:txBody>
      </p:sp>
      <p:sp>
        <p:nvSpPr>
          <p:cNvPr id="260117" name="Line 21"/>
          <p:cNvSpPr>
            <a:spLocks noChangeShapeType="1"/>
          </p:cNvSpPr>
          <p:nvPr/>
        </p:nvSpPr>
        <p:spPr bwMode="auto">
          <a:xfrm flipH="1">
            <a:off x="2409825" y="4114800"/>
            <a:ext cx="638175" cy="835025"/>
          </a:xfrm>
          <a:prstGeom prst="line">
            <a:avLst/>
          </a:prstGeom>
          <a:noFill/>
          <a:ln w="38100">
            <a:solidFill>
              <a:srgbClr val="FF0000"/>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60118" name="Line 22"/>
          <p:cNvSpPr>
            <a:spLocks noChangeShapeType="1"/>
          </p:cNvSpPr>
          <p:nvPr/>
        </p:nvSpPr>
        <p:spPr bwMode="auto">
          <a:xfrm flipH="1" flipV="1">
            <a:off x="2362200" y="4724400"/>
            <a:ext cx="76200" cy="2286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60119" name="Line 23"/>
          <p:cNvSpPr>
            <a:spLocks noChangeShapeType="1"/>
          </p:cNvSpPr>
          <p:nvPr/>
        </p:nvSpPr>
        <p:spPr bwMode="auto">
          <a:xfrm flipH="1" flipV="1">
            <a:off x="1712913" y="2568575"/>
            <a:ext cx="127000" cy="1414463"/>
          </a:xfrm>
          <a:prstGeom prst="line">
            <a:avLst/>
          </a:prstGeom>
          <a:noFill/>
          <a:ln w="38100">
            <a:solidFill>
              <a:srgbClr val="FF0000"/>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60120" name="Line 24"/>
          <p:cNvSpPr>
            <a:spLocks noChangeShapeType="1"/>
          </p:cNvSpPr>
          <p:nvPr/>
        </p:nvSpPr>
        <p:spPr bwMode="auto">
          <a:xfrm flipH="1" flipV="1">
            <a:off x="1828800" y="3962400"/>
            <a:ext cx="533400" cy="762000"/>
          </a:xfrm>
          <a:prstGeom prst="line">
            <a:avLst/>
          </a:prstGeom>
          <a:noFill/>
          <a:ln w="38100">
            <a:solidFill>
              <a:srgbClr val="FF0000"/>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60122" name="Line 26"/>
          <p:cNvSpPr>
            <a:spLocks noChangeShapeType="1"/>
          </p:cNvSpPr>
          <p:nvPr/>
        </p:nvSpPr>
        <p:spPr bwMode="auto">
          <a:xfrm flipH="1" flipV="1">
            <a:off x="1738313" y="2560638"/>
            <a:ext cx="3352800" cy="0"/>
          </a:xfrm>
          <a:prstGeom prst="line">
            <a:avLst/>
          </a:prstGeom>
          <a:noFill/>
          <a:ln w="38100">
            <a:solidFill>
              <a:srgbClr val="00FF00"/>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60123" name="Text Box 27"/>
          <p:cNvSpPr txBox="1">
            <a:spLocks noChangeArrowheads="1"/>
          </p:cNvSpPr>
          <p:nvPr/>
        </p:nvSpPr>
        <p:spPr bwMode="auto">
          <a:xfrm>
            <a:off x="2819400" y="1371600"/>
            <a:ext cx="2633663"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 altLang="es-ES" sz="1000">
                <a:solidFill>
                  <a:schemeClr val="bg2"/>
                </a:solidFill>
                <a:effectLst>
                  <a:outerShdw blurRad="38100" dist="38100" dir="2700000" algn="tl">
                    <a:srgbClr val="FFFFFF"/>
                  </a:outerShdw>
                </a:effectLst>
                <a:sym typeface="Symbol" pitchFamily="18" charset="2"/>
              </a:rPr>
              <a:t></a:t>
            </a:r>
            <a:r>
              <a:rPr lang="es-ES_tradnl" altLang="es-ES" sz="1000">
                <a:solidFill>
                  <a:schemeClr val="bg2"/>
                </a:solidFill>
                <a:effectLst>
                  <a:outerShdw blurRad="38100" dist="38100" dir="2700000" algn="tl">
                    <a:srgbClr val="FFFFFF"/>
                  </a:outerShdw>
                </a:effectLst>
                <a:sym typeface="Symbol" pitchFamily="18" charset="2"/>
              </a:rPr>
              <a:t> Tecnología eléctrica – J. Roger et. Al</a:t>
            </a:r>
            <a:endParaRPr lang="es-ES" altLang="es-ES" sz="1000">
              <a:solidFill>
                <a:schemeClr val="bg2"/>
              </a:solidFill>
              <a:effectLst>
                <a:outerShdw blurRad="38100" dist="38100" dir="2700000" algn="tl">
                  <a:srgbClr val="FFFFFF"/>
                </a:outerShdw>
              </a:effectLst>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60116"/>
                                        </p:tgtEl>
                                        <p:attrNameLst>
                                          <p:attrName>style.visibility</p:attrName>
                                        </p:attrNameLst>
                                      </p:cBhvr>
                                      <p:to>
                                        <p:strVal val="visible"/>
                                      </p:to>
                                    </p:set>
                                    <p:animEffect transition="in" filter="dissolve">
                                      <p:cBhvr>
                                        <p:cTn id="7" dur="500"/>
                                        <p:tgtEl>
                                          <p:spTgt spid="260116"/>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260117"/>
                                        </p:tgtEl>
                                        <p:attrNameLst>
                                          <p:attrName>style.visibility</p:attrName>
                                        </p:attrNameLst>
                                      </p:cBhvr>
                                      <p:to>
                                        <p:strVal val="visible"/>
                                      </p:to>
                                    </p:set>
                                    <p:animEffect transition="in" filter="dissolve">
                                      <p:cBhvr>
                                        <p:cTn id="11" dur="500"/>
                                        <p:tgtEl>
                                          <p:spTgt spid="260117"/>
                                        </p:tgtEl>
                                      </p:cBhvr>
                                    </p:animEffect>
                                  </p:childTnLst>
                                </p:cTn>
                              </p:par>
                            </p:childTnLst>
                          </p:cTn>
                        </p:par>
                        <p:par>
                          <p:cTn id="12" fill="hold" nodeType="afterGroup">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260118"/>
                                        </p:tgtEl>
                                        <p:attrNameLst>
                                          <p:attrName>style.visibility</p:attrName>
                                        </p:attrNameLst>
                                      </p:cBhvr>
                                      <p:to>
                                        <p:strVal val="visible"/>
                                      </p:to>
                                    </p:set>
                                    <p:animEffect transition="in" filter="dissolve">
                                      <p:cBhvr>
                                        <p:cTn id="15" dur="500"/>
                                        <p:tgtEl>
                                          <p:spTgt spid="260118"/>
                                        </p:tgtEl>
                                      </p:cBhvr>
                                    </p:animEffect>
                                  </p:childTnLst>
                                </p:cTn>
                              </p:par>
                            </p:childTnLst>
                          </p:cTn>
                        </p:par>
                        <p:par>
                          <p:cTn id="16" fill="hold" nodeType="afterGroup">
                            <p:stCondLst>
                              <p:cond delay="1500"/>
                            </p:stCondLst>
                            <p:childTnLst>
                              <p:par>
                                <p:cTn id="17" presetID="9" presetClass="entr" presetSubtype="0" fill="hold" grpId="0" nodeType="afterEffect">
                                  <p:stCondLst>
                                    <p:cond delay="0"/>
                                  </p:stCondLst>
                                  <p:childTnLst>
                                    <p:set>
                                      <p:cBhvr>
                                        <p:cTn id="18" dur="1" fill="hold">
                                          <p:stCondLst>
                                            <p:cond delay="0"/>
                                          </p:stCondLst>
                                        </p:cTn>
                                        <p:tgtEl>
                                          <p:spTgt spid="260120"/>
                                        </p:tgtEl>
                                        <p:attrNameLst>
                                          <p:attrName>style.visibility</p:attrName>
                                        </p:attrNameLst>
                                      </p:cBhvr>
                                      <p:to>
                                        <p:strVal val="visible"/>
                                      </p:to>
                                    </p:set>
                                    <p:animEffect transition="in" filter="dissolve">
                                      <p:cBhvr>
                                        <p:cTn id="19" dur="500"/>
                                        <p:tgtEl>
                                          <p:spTgt spid="260120"/>
                                        </p:tgtEl>
                                      </p:cBhvr>
                                    </p:animEffect>
                                  </p:childTnLst>
                                </p:cTn>
                              </p:par>
                            </p:childTnLst>
                          </p:cTn>
                        </p:par>
                        <p:par>
                          <p:cTn id="20" fill="hold" nodeType="afterGroup">
                            <p:stCondLst>
                              <p:cond delay="2000"/>
                            </p:stCondLst>
                            <p:childTnLst>
                              <p:par>
                                <p:cTn id="21" presetID="9" presetClass="entr" presetSubtype="0" fill="hold" grpId="0" nodeType="afterEffect">
                                  <p:stCondLst>
                                    <p:cond delay="0"/>
                                  </p:stCondLst>
                                  <p:childTnLst>
                                    <p:set>
                                      <p:cBhvr>
                                        <p:cTn id="22" dur="1" fill="hold">
                                          <p:stCondLst>
                                            <p:cond delay="0"/>
                                          </p:stCondLst>
                                        </p:cTn>
                                        <p:tgtEl>
                                          <p:spTgt spid="260119"/>
                                        </p:tgtEl>
                                        <p:attrNameLst>
                                          <p:attrName>style.visibility</p:attrName>
                                        </p:attrNameLst>
                                      </p:cBhvr>
                                      <p:to>
                                        <p:strVal val="visible"/>
                                      </p:to>
                                    </p:set>
                                    <p:animEffect transition="in" filter="dissolve">
                                      <p:cBhvr>
                                        <p:cTn id="23" dur="500"/>
                                        <p:tgtEl>
                                          <p:spTgt spid="260119"/>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260122"/>
                                        </p:tgtEl>
                                        <p:attrNameLst>
                                          <p:attrName>style.visibility</p:attrName>
                                        </p:attrNameLst>
                                      </p:cBhvr>
                                      <p:to>
                                        <p:strVal val="visible"/>
                                      </p:to>
                                    </p:set>
                                    <p:animEffect transition="in" filter="dissolve">
                                      <p:cBhvr>
                                        <p:cTn id="28" dur="500"/>
                                        <p:tgtEl>
                                          <p:spTgt spid="260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116" grpId="0" animBg="1" autoUpdateAnimBg="0"/>
      <p:bldP spid="260117" grpId="0" animBg="1"/>
      <p:bldP spid="260118" grpId="0" animBg="1"/>
      <p:bldP spid="260119" grpId="0" animBg="1"/>
      <p:bldP spid="260120" grpId="0" animBg="1"/>
      <p:bldP spid="26012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2"/>
          <p:cNvSpPr>
            <a:spLocks noGrp="1" noChangeArrowheads="1"/>
          </p:cNvSpPr>
          <p:nvPr>
            <p:ph type="title"/>
          </p:nvPr>
        </p:nvSpPr>
        <p:spPr>
          <a:xfrm>
            <a:off x="685800" y="76200"/>
            <a:ext cx="7715250" cy="1143000"/>
          </a:xfrm>
          <a:noFill/>
          <a:ln/>
          <a:effectLst>
            <a:outerShdw dist="35921" dir="2700000" algn="ctr" rotWithShape="0">
              <a:schemeClr val="bg2"/>
            </a:outerShdw>
          </a:effectLst>
        </p:spPr>
        <p:txBody>
          <a:bodyPr/>
          <a:lstStyle/>
          <a:p>
            <a:r>
              <a:rPr lang="es-ES_tradnl" altLang="es-ES" sz="4700" b="1">
                <a:latin typeface="Tahoma" pitchFamily="34" charset="0"/>
              </a:rPr>
              <a:t>2.2 La red eléctrica III</a:t>
            </a:r>
            <a:endParaRPr lang="es-ES_tradnl" altLang="es-ES"/>
          </a:p>
        </p:txBody>
      </p:sp>
      <p:grpSp>
        <p:nvGrpSpPr>
          <p:cNvPr id="264370" name="Group 178"/>
          <p:cNvGrpSpPr>
            <a:grpSpLocks/>
          </p:cNvGrpSpPr>
          <p:nvPr/>
        </p:nvGrpSpPr>
        <p:grpSpPr bwMode="auto">
          <a:xfrm>
            <a:off x="228600" y="1600200"/>
            <a:ext cx="4191000" cy="4876800"/>
            <a:chOff x="144" y="1008"/>
            <a:chExt cx="2640" cy="3072"/>
          </a:xfrm>
        </p:grpSpPr>
        <p:sp>
          <p:nvSpPr>
            <p:cNvPr id="264230" name="Line 38"/>
            <p:cNvSpPr>
              <a:spLocks noChangeShapeType="1"/>
            </p:cNvSpPr>
            <p:nvPr/>
          </p:nvSpPr>
          <p:spPr bwMode="auto">
            <a:xfrm flipV="1">
              <a:off x="667" y="2800"/>
              <a:ext cx="0" cy="624"/>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nchor="ctr">
              <a:spAutoFit/>
            </a:bodyPr>
            <a:lstStyle/>
            <a:p>
              <a:endParaRPr lang="es-ES"/>
            </a:p>
          </p:txBody>
        </p:sp>
        <p:sp>
          <p:nvSpPr>
            <p:cNvPr id="264227" name="Line 35"/>
            <p:cNvSpPr>
              <a:spLocks noChangeShapeType="1"/>
            </p:cNvSpPr>
            <p:nvPr/>
          </p:nvSpPr>
          <p:spPr bwMode="auto">
            <a:xfrm flipV="1">
              <a:off x="1579" y="2944"/>
              <a:ext cx="0" cy="48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nchor="ctr">
              <a:spAutoFit/>
            </a:bodyPr>
            <a:lstStyle/>
            <a:p>
              <a:endParaRPr lang="es-ES"/>
            </a:p>
          </p:txBody>
        </p:sp>
        <p:sp>
          <p:nvSpPr>
            <p:cNvPr id="264207" name="Line 15"/>
            <p:cNvSpPr>
              <a:spLocks noChangeShapeType="1"/>
            </p:cNvSpPr>
            <p:nvPr/>
          </p:nvSpPr>
          <p:spPr bwMode="auto">
            <a:xfrm flipV="1">
              <a:off x="1195" y="2752"/>
              <a:ext cx="0" cy="624"/>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nchor="ctr">
              <a:spAutoFit/>
            </a:bodyPr>
            <a:lstStyle/>
            <a:p>
              <a:endParaRPr lang="es-ES"/>
            </a:p>
          </p:txBody>
        </p:sp>
        <p:sp>
          <p:nvSpPr>
            <p:cNvPr id="264208" name="Line 16"/>
            <p:cNvSpPr>
              <a:spLocks noChangeShapeType="1"/>
            </p:cNvSpPr>
            <p:nvPr/>
          </p:nvSpPr>
          <p:spPr bwMode="auto">
            <a:xfrm flipH="1" flipV="1">
              <a:off x="927" y="2528"/>
              <a:ext cx="286" cy="247"/>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nchor="ctr">
              <a:spAutoFit/>
            </a:bodyPr>
            <a:lstStyle/>
            <a:p>
              <a:endParaRPr lang="es-ES"/>
            </a:p>
          </p:txBody>
        </p:sp>
        <p:sp>
          <p:nvSpPr>
            <p:cNvPr id="264209" name="Line 17"/>
            <p:cNvSpPr>
              <a:spLocks noChangeShapeType="1"/>
            </p:cNvSpPr>
            <p:nvPr/>
          </p:nvSpPr>
          <p:spPr bwMode="auto">
            <a:xfrm flipV="1">
              <a:off x="905" y="2199"/>
              <a:ext cx="327" cy="32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nchor="ctr">
              <a:spAutoFit/>
            </a:bodyPr>
            <a:lstStyle/>
            <a:p>
              <a:endParaRPr lang="es-ES"/>
            </a:p>
          </p:txBody>
        </p:sp>
        <p:sp>
          <p:nvSpPr>
            <p:cNvPr id="264210" name="Line 18"/>
            <p:cNvSpPr>
              <a:spLocks noChangeShapeType="1"/>
            </p:cNvSpPr>
            <p:nvPr/>
          </p:nvSpPr>
          <p:spPr bwMode="auto">
            <a:xfrm flipH="1" flipV="1">
              <a:off x="769" y="1948"/>
              <a:ext cx="469" cy="256"/>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nchor="ctr">
              <a:spAutoFit/>
            </a:bodyPr>
            <a:lstStyle/>
            <a:p>
              <a:endParaRPr lang="es-ES"/>
            </a:p>
          </p:txBody>
        </p:sp>
        <p:sp>
          <p:nvSpPr>
            <p:cNvPr id="264211" name="Line 19"/>
            <p:cNvSpPr>
              <a:spLocks noChangeShapeType="1"/>
            </p:cNvSpPr>
            <p:nvPr/>
          </p:nvSpPr>
          <p:spPr bwMode="auto">
            <a:xfrm flipV="1">
              <a:off x="784" y="1517"/>
              <a:ext cx="603" cy="446"/>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nchor="ctr">
              <a:spAutoFit/>
            </a:bodyPr>
            <a:lstStyle/>
            <a:p>
              <a:endParaRPr lang="es-ES"/>
            </a:p>
          </p:txBody>
        </p:sp>
        <p:sp>
          <p:nvSpPr>
            <p:cNvPr id="264212" name="Line 20"/>
            <p:cNvSpPr>
              <a:spLocks noChangeShapeType="1"/>
            </p:cNvSpPr>
            <p:nvPr/>
          </p:nvSpPr>
          <p:spPr bwMode="auto">
            <a:xfrm>
              <a:off x="1364" y="1538"/>
              <a:ext cx="710" cy="137"/>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nchor="ctr">
              <a:spAutoFit/>
            </a:bodyPr>
            <a:lstStyle/>
            <a:p>
              <a:endParaRPr lang="es-ES"/>
            </a:p>
          </p:txBody>
        </p:sp>
        <p:sp>
          <p:nvSpPr>
            <p:cNvPr id="264217" name="Line 25"/>
            <p:cNvSpPr>
              <a:spLocks noChangeShapeType="1"/>
            </p:cNvSpPr>
            <p:nvPr/>
          </p:nvSpPr>
          <p:spPr bwMode="auto">
            <a:xfrm flipH="1" flipV="1">
              <a:off x="1757" y="1434"/>
              <a:ext cx="304" cy="23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nchor="ctr">
              <a:spAutoFit/>
            </a:bodyPr>
            <a:lstStyle/>
            <a:p>
              <a:endParaRPr lang="es-ES"/>
            </a:p>
          </p:txBody>
        </p:sp>
        <p:sp>
          <p:nvSpPr>
            <p:cNvPr id="264219" name="Line 27"/>
            <p:cNvSpPr>
              <a:spLocks noChangeShapeType="1"/>
            </p:cNvSpPr>
            <p:nvPr/>
          </p:nvSpPr>
          <p:spPr bwMode="auto">
            <a:xfrm flipV="1">
              <a:off x="1195" y="2144"/>
              <a:ext cx="556" cy="64"/>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nchor="ctr">
              <a:spAutoFit/>
            </a:bodyPr>
            <a:lstStyle/>
            <a:p>
              <a:endParaRPr lang="es-ES"/>
            </a:p>
          </p:txBody>
        </p:sp>
        <p:sp>
          <p:nvSpPr>
            <p:cNvPr id="264221" name="Line 29"/>
            <p:cNvSpPr>
              <a:spLocks noChangeShapeType="1"/>
            </p:cNvSpPr>
            <p:nvPr/>
          </p:nvSpPr>
          <p:spPr bwMode="auto">
            <a:xfrm flipV="1">
              <a:off x="1723" y="1840"/>
              <a:ext cx="327" cy="32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nchor="ctr">
              <a:spAutoFit/>
            </a:bodyPr>
            <a:lstStyle/>
            <a:p>
              <a:endParaRPr lang="es-ES"/>
            </a:p>
          </p:txBody>
        </p:sp>
        <p:sp>
          <p:nvSpPr>
            <p:cNvPr id="264222" name="Line 30"/>
            <p:cNvSpPr>
              <a:spLocks noChangeShapeType="1"/>
            </p:cNvSpPr>
            <p:nvPr/>
          </p:nvSpPr>
          <p:spPr bwMode="auto">
            <a:xfrm flipH="1" flipV="1">
              <a:off x="1734" y="2149"/>
              <a:ext cx="105" cy="192"/>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nchor="ctr">
              <a:spAutoFit/>
            </a:bodyPr>
            <a:lstStyle/>
            <a:p>
              <a:endParaRPr lang="es-ES"/>
            </a:p>
          </p:txBody>
        </p:sp>
        <p:sp>
          <p:nvSpPr>
            <p:cNvPr id="264223" name="Line 31"/>
            <p:cNvSpPr>
              <a:spLocks noChangeShapeType="1"/>
            </p:cNvSpPr>
            <p:nvPr/>
          </p:nvSpPr>
          <p:spPr bwMode="auto">
            <a:xfrm flipH="1" flipV="1">
              <a:off x="2047" y="1847"/>
              <a:ext cx="286" cy="247"/>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nchor="ctr">
              <a:spAutoFit/>
            </a:bodyPr>
            <a:lstStyle/>
            <a:p>
              <a:endParaRPr lang="es-ES"/>
            </a:p>
          </p:txBody>
        </p:sp>
        <p:sp>
          <p:nvSpPr>
            <p:cNvPr id="264225" name="Line 33"/>
            <p:cNvSpPr>
              <a:spLocks noChangeShapeType="1"/>
            </p:cNvSpPr>
            <p:nvPr/>
          </p:nvSpPr>
          <p:spPr bwMode="auto">
            <a:xfrm>
              <a:off x="2059" y="1840"/>
              <a:ext cx="336"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nchor="ctr">
              <a:spAutoFit/>
            </a:bodyPr>
            <a:lstStyle/>
            <a:p>
              <a:endParaRPr lang="es-ES"/>
            </a:p>
          </p:txBody>
        </p:sp>
        <p:sp>
          <p:nvSpPr>
            <p:cNvPr id="264226" name="Rectangle 34"/>
            <p:cNvSpPr>
              <a:spLocks noChangeArrowheads="1"/>
            </p:cNvSpPr>
            <p:nvPr/>
          </p:nvSpPr>
          <p:spPr bwMode="auto">
            <a:xfrm>
              <a:off x="411" y="3226"/>
              <a:ext cx="1536" cy="269"/>
            </a:xfrm>
            <a:prstGeom prst="rect">
              <a:avLst/>
            </a:prstGeom>
            <a:solidFill>
              <a:srgbClr val="FF0000"/>
            </a:solidFill>
            <a:ln>
              <a:noFill/>
            </a:ln>
            <a:effectLst/>
            <a:extLs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17961" dir="2700000" algn="ctr" rotWithShape="0">
                      <a:schemeClr val="bg2"/>
                    </a:outerShdw>
                  </a:effectLst>
                </a14:hiddenEffects>
              </a:ext>
            </a:extLst>
          </p:spPr>
          <p:txBody>
            <a:bodyPr>
              <a:spAutoFit/>
            </a:bodyPr>
            <a:lstStyle/>
            <a:p>
              <a:pPr algn="ctr">
                <a:spcBef>
                  <a:spcPct val="0"/>
                </a:spcBef>
              </a:pPr>
              <a:r>
                <a:rPr lang="es-ES_tradnl" altLang="es-ES" sz="2200">
                  <a:effectLst>
                    <a:outerShdw blurRad="38100" dist="38100" dir="2700000" algn="tl">
                      <a:srgbClr val="000000"/>
                    </a:outerShdw>
                  </a:effectLst>
                </a:rPr>
                <a:t>SUBESTACIÓN</a:t>
              </a:r>
              <a:endParaRPr lang="es-ES" altLang="es-ES" sz="2200">
                <a:effectLst>
                  <a:outerShdw blurRad="38100" dist="38100" dir="2700000" algn="tl">
                    <a:srgbClr val="000000"/>
                  </a:outerShdw>
                </a:effectLst>
              </a:endParaRPr>
            </a:p>
          </p:txBody>
        </p:sp>
        <p:sp>
          <p:nvSpPr>
            <p:cNvPr id="264228" name="Line 36"/>
            <p:cNvSpPr>
              <a:spLocks noChangeShapeType="1"/>
            </p:cNvSpPr>
            <p:nvPr/>
          </p:nvSpPr>
          <p:spPr bwMode="auto">
            <a:xfrm flipH="1" flipV="1">
              <a:off x="1549" y="2912"/>
              <a:ext cx="414" cy="12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nchor="ctr">
              <a:spAutoFit/>
            </a:bodyPr>
            <a:lstStyle/>
            <a:p>
              <a:endParaRPr lang="es-ES"/>
            </a:p>
          </p:txBody>
        </p:sp>
        <p:sp>
          <p:nvSpPr>
            <p:cNvPr id="264229" name="Line 37"/>
            <p:cNvSpPr>
              <a:spLocks noChangeShapeType="1"/>
            </p:cNvSpPr>
            <p:nvPr/>
          </p:nvSpPr>
          <p:spPr bwMode="auto">
            <a:xfrm flipV="1">
              <a:off x="1949" y="2730"/>
              <a:ext cx="0" cy="322"/>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nchor="ctr">
              <a:spAutoFit/>
            </a:bodyPr>
            <a:lstStyle/>
            <a:p>
              <a:endParaRPr lang="es-ES"/>
            </a:p>
          </p:txBody>
        </p:sp>
        <p:sp>
          <p:nvSpPr>
            <p:cNvPr id="264231" name="Line 39"/>
            <p:cNvSpPr>
              <a:spLocks noChangeShapeType="1"/>
            </p:cNvSpPr>
            <p:nvPr/>
          </p:nvSpPr>
          <p:spPr bwMode="auto">
            <a:xfrm flipH="1" flipV="1">
              <a:off x="381" y="2582"/>
              <a:ext cx="304" cy="23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nchor="ctr">
              <a:spAutoFit/>
            </a:bodyPr>
            <a:lstStyle/>
            <a:p>
              <a:endParaRPr lang="es-ES"/>
            </a:p>
          </p:txBody>
        </p:sp>
        <p:sp>
          <p:nvSpPr>
            <p:cNvPr id="264232" name="Line 40"/>
            <p:cNvSpPr>
              <a:spLocks noChangeShapeType="1"/>
            </p:cNvSpPr>
            <p:nvPr/>
          </p:nvSpPr>
          <p:spPr bwMode="auto">
            <a:xfrm flipV="1">
              <a:off x="1956" y="2594"/>
              <a:ext cx="199" cy="147"/>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nchor="ctr">
              <a:spAutoFit/>
            </a:bodyPr>
            <a:lstStyle/>
            <a:p>
              <a:endParaRPr lang="es-ES"/>
            </a:p>
          </p:txBody>
        </p:sp>
        <p:sp>
          <p:nvSpPr>
            <p:cNvPr id="264233" name="Line 41"/>
            <p:cNvSpPr>
              <a:spLocks noChangeShapeType="1"/>
            </p:cNvSpPr>
            <p:nvPr/>
          </p:nvSpPr>
          <p:spPr bwMode="auto">
            <a:xfrm flipH="1" flipV="1">
              <a:off x="2142" y="2592"/>
              <a:ext cx="286" cy="247"/>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nchor="ctr">
              <a:spAutoFit/>
            </a:bodyPr>
            <a:lstStyle/>
            <a:p>
              <a:endParaRPr lang="es-ES"/>
            </a:p>
          </p:txBody>
        </p:sp>
        <p:sp>
          <p:nvSpPr>
            <p:cNvPr id="264234" name="Line 42"/>
            <p:cNvSpPr>
              <a:spLocks noChangeShapeType="1"/>
            </p:cNvSpPr>
            <p:nvPr/>
          </p:nvSpPr>
          <p:spPr bwMode="auto">
            <a:xfrm>
              <a:off x="2384" y="2823"/>
              <a:ext cx="299"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nchor="ctr">
              <a:spAutoFit/>
            </a:bodyPr>
            <a:lstStyle/>
            <a:p>
              <a:endParaRPr lang="es-ES"/>
            </a:p>
          </p:txBody>
        </p:sp>
        <p:sp>
          <p:nvSpPr>
            <p:cNvPr id="264235" name="Line 43"/>
            <p:cNvSpPr>
              <a:spLocks noChangeShapeType="1"/>
            </p:cNvSpPr>
            <p:nvPr/>
          </p:nvSpPr>
          <p:spPr bwMode="auto">
            <a:xfrm flipH="1" flipV="1">
              <a:off x="1848" y="2556"/>
              <a:ext cx="105" cy="192"/>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nchor="ctr">
              <a:spAutoFit/>
            </a:bodyPr>
            <a:lstStyle/>
            <a:p>
              <a:endParaRPr lang="es-ES"/>
            </a:p>
          </p:txBody>
        </p:sp>
        <p:sp>
          <p:nvSpPr>
            <p:cNvPr id="264236" name="Line 44"/>
            <p:cNvSpPr>
              <a:spLocks noChangeShapeType="1"/>
            </p:cNvSpPr>
            <p:nvPr/>
          </p:nvSpPr>
          <p:spPr bwMode="auto">
            <a:xfrm flipH="1" flipV="1">
              <a:off x="1387" y="2896"/>
              <a:ext cx="212" cy="21"/>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nchor="ctr">
              <a:spAutoFit/>
            </a:bodyPr>
            <a:lstStyle/>
            <a:p>
              <a:endParaRPr lang="es-ES"/>
            </a:p>
          </p:txBody>
        </p:sp>
        <p:sp>
          <p:nvSpPr>
            <p:cNvPr id="264237" name="Line 45"/>
            <p:cNvSpPr>
              <a:spLocks noChangeShapeType="1"/>
            </p:cNvSpPr>
            <p:nvPr/>
          </p:nvSpPr>
          <p:spPr bwMode="auto">
            <a:xfrm flipH="1">
              <a:off x="2148" y="2457"/>
              <a:ext cx="192" cy="144"/>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nchor="ctr">
              <a:spAutoFit/>
            </a:bodyPr>
            <a:lstStyle/>
            <a:p>
              <a:endParaRPr lang="es-ES"/>
            </a:p>
          </p:txBody>
        </p:sp>
        <p:sp>
          <p:nvSpPr>
            <p:cNvPr id="264238" name="Line 46"/>
            <p:cNvSpPr>
              <a:spLocks noChangeShapeType="1"/>
            </p:cNvSpPr>
            <p:nvPr/>
          </p:nvSpPr>
          <p:spPr bwMode="auto">
            <a:xfrm flipH="1" flipV="1">
              <a:off x="2401" y="2826"/>
              <a:ext cx="105" cy="192"/>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nchor="ctr">
              <a:spAutoFit/>
            </a:bodyPr>
            <a:lstStyle/>
            <a:p>
              <a:endParaRPr lang="es-ES"/>
            </a:p>
          </p:txBody>
        </p:sp>
        <p:sp>
          <p:nvSpPr>
            <p:cNvPr id="264239" name="Line 47"/>
            <p:cNvSpPr>
              <a:spLocks noChangeShapeType="1"/>
            </p:cNvSpPr>
            <p:nvPr/>
          </p:nvSpPr>
          <p:spPr bwMode="auto">
            <a:xfrm>
              <a:off x="649" y="2512"/>
              <a:ext cx="299"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nchor="ctr">
              <a:spAutoFit/>
            </a:bodyPr>
            <a:lstStyle/>
            <a:p>
              <a:endParaRPr lang="es-ES"/>
            </a:p>
          </p:txBody>
        </p:sp>
        <p:sp>
          <p:nvSpPr>
            <p:cNvPr id="264240" name="Line 48"/>
            <p:cNvSpPr>
              <a:spLocks noChangeShapeType="1"/>
            </p:cNvSpPr>
            <p:nvPr/>
          </p:nvSpPr>
          <p:spPr bwMode="auto">
            <a:xfrm>
              <a:off x="535" y="1950"/>
              <a:ext cx="244" cy="9"/>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nchor="ctr">
              <a:spAutoFit/>
            </a:bodyPr>
            <a:lstStyle/>
            <a:p>
              <a:endParaRPr lang="es-ES"/>
            </a:p>
          </p:txBody>
        </p:sp>
        <p:sp>
          <p:nvSpPr>
            <p:cNvPr id="264241" name="Line 49"/>
            <p:cNvSpPr>
              <a:spLocks noChangeShapeType="1"/>
            </p:cNvSpPr>
            <p:nvPr/>
          </p:nvSpPr>
          <p:spPr bwMode="auto">
            <a:xfrm flipH="1" flipV="1">
              <a:off x="1272" y="1349"/>
              <a:ext cx="105" cy="192"/>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nchor="ctr">
              <a:spAutoFit/>
            </a:bodyPr>
            <a:lstStyle/>
            <a:p>
              <a:endParaRPr lang="es-ES"/>
            </a:p>
          </p:txBody>
        </p:sp>
        <p:sp>
          <p:nvSpPr>
            <p:cNvPr id="264242" name="Line 50"/>
            <p:cNvSpPr>
              <a:spLocks noChangeShapeType="1"/>
            </p:cNvSpPr>
            <p:nvPr/>
          </p:nvSpPr>
          <p:spPr bwMode="auto">
            <a:xfrm flipV="1">
              <a:off x="2045" y="1498"/>
              <a:ext cx="336" cy="164"/>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nchor="ctr">
              <a:spAutoFit/>
            </a:bodyPr>
            <a:lstStyle/>
            <a:p>
              <a:endParaRPr lang="es-ES"/>
            </a:p>
          </p:txBody>
        </p:sp>
        <p:sp>
          <p:nvSpPr>
            <p:cNvPr id="264243" name="Oval 51"/>
            <p:cNvSpPr>
              <a:spLocks noChangeArrowheads="1"/>
            </p:cNvSpPr>
            <p:nvPr/>
          </p:nvSpPr>
          <p:spPr bwMode="auto">
            <a:xfrm>
              <a:off x="2640" y="2768"/>
              <a:ext cx="144" cy="144"/>
            </a:xfrm>
            <a:prstGeom prst="ellipse">
              <a:avLst/>
            </a:prstGeom>
            <a:solidFill>
              <a:srgbClr val="FFFF00"/>
            </a:solidFill>
            <a:ln w="3175">
              <a:solidFill>
                <a:schemeClr val="bg2"/>
              </a:solidFill>
              <a:round/>
              <a:headEnd/>
              <a:tailEnd/>
            </a:ln>
            <a:effectLst/>
            <a:extLst>
              <a:ext uri="{AF507438-7753-43E0-B8FC-AC1667EBCBE1}">
                <a14:hiddenEffects xmlns:a14="http://schemas.microsoft.com/office/drawing/2010/main">
                  <a:effectLst>
                    <a:outerShdw dist="17961" dir="2700000" algn="ctr" rotWithShape="0">
                      <a:schemeClr val="bg2"/>
                    </a:outerShdw>
                  </a:effectLst>
                </a14:hiddenEffects>
              </a:ext>
            </a:extLst>
          </p:spPr>
          <p:txBody>
            <a:bodyPr wrap="none" anchor="ctr">
              <a:spAutoFit/>
            </a:bodyPr>
            <a:lstStyle/>
            <a:p>
              <a:endParaRPr lang="es-ES"/>
            </a:p>
          </p:txBody>
        </p:sp>
        <p:sp>
          <p:nvSpPr>
            <p:cNvPr id="264244" name="Oval 52"/>
            <p:cNvSpPr>
              <a:spLocks noChangeArrowheads="1"/>
            </p:cNvSpPr>
            <p:nvPr/>
          </p:nvSpPr>
          <p:spPr bwMode="auto">
            <a:xfrm>
              <a:off x="2443" y="3001"/>
              <a:ext cx="144" cy="144"/>
            </a:xfrm>
            <a:prstGeom prst="ellipse">
              <a:avLst/>
            </a:prstGeom>
            <a:solidFill>
              <a:srgbClr val="FFFF00"/>
            </a:solidFill>
            <a:ln w="3175">
              <a:solidFill>
                <a:schemeClr val="bg2"/>
              </a:solidFill>
              <a:round/>
              <a:headEnd/>
              <a:tailEnd/>
            </a:ln>
            <a:effectLst/>
            <a:extLst>
              <a:ext uri="{AF507438-7753-43E0-B8FC-AC1667EBCBE1}">
                <a14:hiddenEffects xmlns:a14="http://schemas.microsoft.com/office/drawing/2010/main">
                  <a:effectLst>
                    <a:outerShdw dist="17961" dir="2700000" algn="ctr" rotWithShape="0">
                      <a:schemeClr val="bg2"/>
                    </a:outerShdw>
                  </a:effectLst>
                </a14:hiddenEffects>
              </a:ext>
            </a:extLst>
          </p:spPr>
          <p:txBody>
            <a:bodyPr wrap="none" anchor="ctr">
              <a:spAutoFit/>
            </a:bodyPr>
            <a:lstStyle/>
            <a:p>
              <a:endParaRPr lang="es-ES"/>
            </a:p>
          </p:txBody>
        </p:sp>
        <p:sp>
          <p:nvSpPr>
            <p:cNvPr id="264245" name="Oval 53"/>
            <p:cNvSpPr>
              <a:spLocks noChangeArrowheads="1"/>
            </p:cNvSpPr>
            <p:nvPr/>
          </p:nvSpPr>
          <p:spPr bwMode="auto">
            <a:xfrm>
              <a:off x="2301" y="2366"/>
              <a:ext cx="144" cy="144"/>
            </a:xfrm>
            <a:prstGeom prst="ellipse">
              <a:avLst/>
            </a:prstGeom>
            <a:solidFill>
              <a:srgbClr val="FFFF00"/>
            </a:solidFill>
            <a:ln w="3175">
              <a:solidFill>
                <a:schemeClr val="bg2"/>
              </a:solidFill>
              <a:round/>
              <a:headEnd/>
              <a:tailEnd/>
            </a:ln>
            <a:effectLst/>
            <a:extLst>
              <a:ext uri="{AF507438-7753-43E0-B8FC-AC1667EBCBE1}">
                <a14:hiddenEffects xmlns:a14="http://schemas.microsoft.com/office/drawing/2010/main">
                  <a:effectLst>
                    <a:outerShdw dist="17961" dir="2700000" algn="ctr" rotWithShape="0">
                      <a:schemeClr val="bg2"/>
                    </a:outerShdw>
                  </a:effectLst>
                </a14:hiddenEffects>
              </a:ext>
            </a:extLst>
          </p:spPr>
          <p:txBody>
            <a:bodyPr wrap="none" anchor="ctr">
              <a:spAutoFit/>
            </a:bodyPr>
            <a:lstStyle/>
            <a:p>
              <a:endParaRPr lang="es-ES"/>
            </a:p>
          </p:txBody>
        </p:sp>
        <p:sp>
          <p:nvSpPr>
            <p:cNvPr id="264246" name="Oval 54"/>
            <p:cNvSpPr>
              <a:spLocks noChangeArrowheads="1"/>
            </p:cNvSpPr>
            <p:nvPr/>
          </p:nvSpPr>
          <p:spPr bwMode="auto">
            <a:xfrm>
              <a:off x="1794" y="2480"/>
              <a:ext cx="144" cy="144"/>
            </a:xfrm>
            <a:prstGeom prst="ellipse">
              <a:avLst/>
            </a:prstGeom>
            <a:solidFill>
              <a:srgbClr val="FFFF00"/>
            </a:solidFill>
            <a:ln w="3175">
              <a:solidFill>
                <a:schemeClr val="bg2"/>
              </a:solidFill>
              <a:round/>
              <a:headEnd/>
              <a:tailEnd/>
            </a:ln>
            <a:effectLst/>
            <a:extLst>
              <a:ext uri="{AF507438-7753-43E0-B8FC-AC1667EBCBE1}">
                <a14:hiddenEffects xmlns:a14="http://schemas.microsoft.com/office/drawing/2010/main">
                  <a:effectLst>
                    <a:outerShdw dist="17961" dir="2700000" algn="ctr" rotWithShape="0">
                      <a:schemeClr val="bg2"/>
                    </a:outerShdw>
                  </a:effectLst>
                </a14:hiddenEffects>
              </a:ext>
            </a:extLst>
          </p:spPr>
          <p:txBody>
            <a:bodyPr wrap="none" anchor="ctr">
              <a:spAutoFit/>
            </a:bodyPr>
            <a:lstStyle/>
            <a:p>
              <a:endParaRPr lang="es-ES"/>
            </a:p>
          </p:txBody>
        </p:sp>
        <p:sp>
          <p:nvSpPr>
            <p:cNvPr id="264247" name="Oval 55"/>
            <p:cNvSpPr>
              <a:spLocks noChangeArrowheads="1"/>
            </p:cNvSpPr>
            <p:nvPr/>
          </p:nvSpPr>
          <p:spPr bwMode="auto">
            <a:xfrm>
              <a:off x="1350" y="2806"/>
              <a:ext cx="144" cy="144"/>
            </a:xfrm>
            <a:prstGeom prst="ellipse">
              <a:avLst/>
            </a:prstGeom>
            <a:solidFill>
              <a:srgbClr val="FFFF00"/>
            </a:solidFill>
            <a:ln w="3175">
              <a:solidFill>
                <a:schemeClr val="bg2"/>
              </a:solidFill>
              <a:round/>
              <a:headEnd/>
              <a:tailEnd/>
            </a:ln>
            <a:effectLst/>
            <a:extLst>
              <a:ext uri="{AF507438-7753-43E0-B8FC-AC1667EBCBE1}">
                <a14:hiddenEffects xmlns:a14="http://schemas.microsoft.com/office/drawing/2010/main">
                  <a:effectLst>
                    <a:outerShdw dist="17961" dir="2700000" algn="ctr" rotWithShape="0">
                      <a:schemeClr val="bg2"/>
                    </a:outerShdw>
                  </a:effectLst>
                </a14:hiddenEffects>
              </a:ext>
            </a:extLst>
          </p:spPr>
          <p:txBody>
            <a:bodyPr wrap="none" anchor="ctr">
              <a:spAutoFit/>
            </a:bodyPr>
            <a:lstStyle/>
            <a:p>
              <a:endParaRPr lang="es-ES"/>
            </a:p>
          </p:txBody>
        </p:sp>
        <p:sp>
          <p:nvSpPr>
            <p:cNvPr id="264248" name="Oval 56"/>
            <p:cNvSpPr>
              <a:spLocks noChangeArrowheads="1"/>
            </p:cNvSpPr>
            <p:nvPr/>
          </p:nvSpPr>
          <p:spPr bwMode="auto">
            <a:xfrm>
              <a:off x="605" y="2434"/>
              <a:ext cx="144" cy="144"/>
            </a:xfrm>
            <a:prstGeom prst="ellipse">
              <a:avLst/>
            </a:prstGeom>
            <a:solidFill>
              <a:srgbClr val="FFFF00"/>
            </a:solidFill>
            <a:ln w="3175">
              <a:solidFill>
                <a:schemeClr val="bg2"/>
              </a:solidFill>
              <a:round/>
              <a:headEnd/>
              <a:tailEnd/>
            </a:ln>
            <a:effectLst/>
            <a:extLst>
              <a:ext uri="{AF507438-7753-43E0-B8FC-AC1667EBCBE1}">
                <a14:hiddenEffects xmlns:a14="http://schemas.microsoft.com/office/drawing/2010/main">
                  <a:effectLst>
                    <a:outerShdw dist="17961" dir="2700000" algn="ctr" rotWithShape="0">
                      <a:schemeClr val="bg2"/>
                    </a:outerShdw>
                  </a:effectLst>
                </a14:hiddenEffects>
              </a:ext>
            </a:extLst>
          </p:spPr>
          <p:txBody>
            <a:bodyPr wrap="none" anchor="ctr">
              <a:spAutoFit/>
            </a:bodyPr>
            <a:lstStyle/>
            <a:p>
              <a:endParaRPr lang="es-ES"/>
            </a:p>
          </p:txBody>
        </p:sp>
        <p:sp>
          <p:nvSpPr>
            <p:cNvPr id="264249" name="Oval 57"/>
            <p:cNvSpPr>
              <a:spLocks noChangeArrowheads="1"/>
            </p:cNvSpPr>
            <p:nvPr/>
          </p:nvSpPr>
          <p:spPr bwMode="auto">
            <a:xfrm>
              <a:off x="308" y="2512"/>
              <a:ext cx="144" cy="144"/>
            </a:xfrm>
            <a:prstGeom prst="ellipse">
              <a:avLst/>
            </a:prstGeom>
            <a:solidFill>
              <a:srgbClr val="FFFF00"/>
            </a:solidFill>
            <a:ln w="3175">
              <a:solidFill>
                <a:schemeClr val="bg2"/>
              </a:solidFill>
              <a:round/>
              <a:headEnd/>
              <a:tailEnd/>
            </a:ln>
            <a:effectLst/>
            <a:extLst>
              <a:ext uri="{AF507438-7753-43E0-B8FC-AC1667EBCBE1}">
                <a14:hiddenEffects xmlns:a14="http://schemas.microsoft.com/office/drawing/2010/main">
                  <a:effectLst>
                    <a:outerShdw dist="17961" dir="2700000" algn="ctr" rotWithShape="0">
                      <a:schemeClr val="bg2"/>
                    </a:outerShdw>
                  </a:effectLst>
                </a14:hiddenEffects>
              </a:ext>
            </a:extLst>
          </p:spPr>
          <p:txBody>
            <a:bodyPr wrap="none" anchor="ctr">
              <a:spAutoFit/>
            </a:bodyPr>
            <a:lstStyle/>
            <a:p>
              <a:endParaRPr lang="es-ES"/>
            </a:p>
          </p:txBody>
        </p:sp>
        <p:sp>
          <p:nvSpPr>
            <p:cNvPr id="264250" name="Oval 58"/>
            <p:cNvSpPr>
              <a:spLocks noChangeArrowheads="1"/>
            </p:cNvSpPr>
            <p:nvPr/>
          </p:nvSpPr>
          <p:spPr bwMode="auto">
            <a:xfrm>
              <a:off x="2299" y="1771"/>
              <a:ext cx="144" cy="144"/>
            </a:xfrm>
            <a:prstGeom prst="ellipse">
              <a:avLst/>
            </a:prstGeom>
            <a:solidFill>
              <a:srgbClr val="FFFF00"/>
            </a:solidFill>
            <a:ln w="3175">
              <a:solidFill>
                <a:schemeClr val="bg2"/>
              </a:solidFill>
              <a:round/>
              <a:headEnd/>
              <a:tailEnd/>
            </a:ln>
            <a:effectLst/>
            <a:extLst>
              <a:ext uri="{AF507438-7753-43E0-B8FC-AC1667EBCBE1}">
                <a14:hiddenEffects xmlns:a14="http://schemas.microsoft.com/office/drawing/2010/main">
                  <a:effectLst>
                    <a:outerShdw dist="17961" dir="2700000" algn="ctr" rotWithShape="0">
                      <a:schemeClr val="bg2"/>
                    </a:outerShdw>
                  </a:effectLst>
                </a14:hiddenEffects>
              </a:ext>
            </a:extLst>
          </p:spPr>
          <p:txBody>
            <a:bodyPr wrap="none" anchor="ctr">
              <a:spAutoFit/>
            </a:bodyPr>
            <a:lstStyle/>
            <a:p>
              <a:endParaRPr lang="es-ES"/>
            </a:p>
          </p:txBody>
        </p:sp>
        <p:sp>
          <p:nvSpPr>
            <p:cNvPr id="264251" name="Oval 59"/>
            <p:cNvSpPr>
              <a:spLocks noChangeArrowheads="1"/>
            </p:cNvSpPr>
            <p:nvPr/>
          </p:nvSpPr>
          <p:spPr bwMode="auto">
            <a:xfrm>
              <a:off x="2251" y="2032"/>
              <a:ext cx="144" cy="144"/>
            </a:xfrm>
            <a:prstGeom prst="ellipse">
              <a:avLst/>
            </a:prstGeom>
            <a:solidFill>
              <a:srgbClr val="FFFF00"/>
            </a:solidFill>
            <a:ln w="3175">
              <a:solidFill>
                <a:schemeClr val="bg2"/>
              </a:solidFill>
              <a:round/>
              <a:headEnd/>
              <a:tailEnd/>
            </a:ln>
            <a:effectLst/>
            <a:extLst>
              <a:ext uri="{AF507438-7753-43E0-B8FC-AC1667EBCBE1}">
                <a14:hiddenEffects xmlns:a14="http://schemas.microsoft.com/office/drawing/2010/main">
                  <a:effectLst>
                    <a:outerShdw dist="17961" dir="2700000" algn="ctr" rotWithShape="0">
                      <a:schemeClr val="bg2"/>
                    </a:outerShdw>
                  </a:effectLst>
                </a14:hiddenEffects>
              </a:ext>
            </a:extLst>
          </p:spPr>
          <p:txBody>
            <a:bodyPr wrap="none" anchor="ctr">
              <a:spAutoFit/>
            </a:bodyPr>
            <a:lstStyle/>
            <a:p>
              <a:endParaRPr lang="es-ES"/>
            </a:p>
          </p:txBody>
        </p:sp>
        <p:sp>
          <p:nvSpPr>
            <p:cNvPr id="264252" name="Oval 60"/>
            <p:cNvSpPr>
              <a:spLocks noChangeArrowheads="1"/>
            </p:cNvSpPr>
            <p:nvPr/>
          </p:nvSpPr>
          <p:spPr bwMode="auto">
            <a:xfrm>
              <a:off x="1771" y="2272"/>
              <a:ext cx="144" cy="144"/>
            </a:xfrm>
            <a:prstGeom prst="ellipse">
              <a:avLst/>
            </a:prstGeom>
            <a:solidFill>
              <a:srgbClr val="FFFF00"/>
            </a:solidFill>
            <a:ln w="3175">
              <a:solidFill>
                <a:schemeClr val="bg2"/>
              </a:solidFill>
              <a:round/>
              <a:headEnd/>
              <a:tailEnd/>
            </a:ln>
            <a:effectLst/>
            <a:extLst>
              <a:ext uri="{AF507438-7753-43E0-B8FC-AC1667EBCBE1}">
                <a14:hiddenEffects xmlns:a14="http://schemas.microsoft.com/office/drawing/2010/main">
                  <a:effectLst>
                    <a:outerShdw dist="17961" dir="2700000" algn="ctr" rotWithShape="0">
                      <a:schemeClr val="bg2"/>
                    </a:outerShdw>
                  </a:effectLst>
                </a14:hiddenEffects>
              </a:ext>
            </a:extLst>
          </p:spPr>
          <p:txBody>
            <a:bodyPr wrap="none" anchor="ctr">
              <a:spAutoFit/>
            </a:bodyPr>
            <a:lstStyle/>
            <a:p>
              <a:endParaRPr lang="es-ES"/>
            </a:p>
          </p:txBody>
        </p:sp>
        <p:sp>
          <p:nvSpPr>
            <p:cNvPr id="264253" name="Oval 61"/>
            <p:cNvSpPr>
              <a:spLocks noChangeArrowheads="1"/>
            </p:cNvSpPr>
            <p:nvPr/>
          </p:nvSpPr>
          <p:spPr bwMode="auto">
            <a:xfrm>
              <a:off x="427" y="1888"/>
              <a:ext cx="144" cy="144"/>
            </a:xfrm>
            <a:prstGeom prst="ellipse">
              <a:avLst/>
            </a:prstGeom>
            <a:solidFill>
              <a:srgbClr val="FFFF00"/>
            </a:solidFill>
            <a:ln w="3175">
              <a:solidFill>
                <a:schemeClr val="bg2"/>
              </a:solidFill>
              <a:round/>
              <a:headEnd/>
              <a:tailEnd/>
            </a:ln>
            <a:effectLst/>
            <a:extLst>
              <a:ext uri="{AF507438-7753-43E0-B8FC-AC1667EBCBE1}">
                <a14:hiddenEffects xmlns:a14="http://schemas.microsoft.com/office/drawing/2010/main">
                  <a:effectLst>
                    <a:outerShdw dist="17961" dir="2700000" algn="ctr" rotWithShape="0">
                      <a:schemeClr val="bg2"/>
                    </a:outerShdw>
                  </a:effectLst>
                </a14:hiddenEffects>
              </a:ext>
            </a:extLst>
          </p:spPr>
          <p:txBody>
            <a:bodyPr wrap="none" anchor="ctr">
              <a:spAutoFit/>
            </a:bodyPr>
            <a:lstStyle/>
            <a:p>
              <a:endParaRPr lang="es-ES"/>
            </a:p>
          </p:txBody>
        </p:sp>
        <p:sp>
          <p:nvSpPr>
            <p:cNvPr id="264254" name="Oval 62"/>
            <p:cNvSpPr>
              <a:spLocks noChangeArrowheads="1"/>
            </p:cNvSpPr>
            <p:nvPr/>
          </p:nvSpPr>
          <p:spPr bwMode="auto">
            <a:xfrm>
              <a:off x="2322" y="1428"/>
              <a:ext cx="144" cy="144"/>
            </a:xfrm>
            <a:prstGeom prst="ellipse">
              <a:avLst/>
            </a:prstGeom>
            <a:solidFill>
              <a:srgbClr val="FFFF00"/>
            </a:solidFill>
            <a:ln w="3175">
              <a:solidFill>
                <a:schemeClr val="bg2"/>
              </a:solidFill>
              <a:round/>
              <a:headEnd/>
              <a:tailEnd/>
            </a:ln>
            <a:effectLst/>
            <a:extLst>
              <a:ext uri="{AF507438-7753-43E0-B8FC-AC1667EBCBE1}">
                <a14:hiddenEffects xmlns:a14="http://schemas.microsoft.com/office/drawing/2010/main">
                  <a:effectLst>
                    <a:outerShdw dist="17961" dir="2700000" algn="ctr" rotWithShape="0">
                      <a:schemeClr val="bg2"/>
                    </a:outerShdw>
                  </a:effectLst>
                </a14:hiddenEffects>
              </a:ext>
            </a:extLst>
          </p:spPr>
          <p:txBody>
            <a:bodyPr wrap="none" anchor="ctr">
              <a:spAutoFit/>
            </a:bodyPr>
            <a:lstStyle/>
            <a:p>
              <a:endParaRPr lang="es-ES"/>
            </a:p>
          </p:txBody>
        </p:sp>
        <p:sp>
          <p:nvSpPr>
            <p:cNvPr id="264255" name="Oval 63"/>
            <p:cNvSpPr>
              <a:spLocks noChangeArrowheads="1"/>
            </p:cNvSpPr>
            <p:nvPr/>
          </p:nvSpPr>
          <p:spPr bwMode="auto">
            <a:xfrm>
              <a:off x="1660" y="1350"/>
              <a:ext cx="144" cy="144"/>
            </a:xfrm>
            <a:prstGeom prst="ellipse">
              <a:avLst/>
            </a:prstGeom>
            <a:solidFill>
              <a:srgbClr val="FFFF00"/>
            </a:solidFill>
            <a:ln w="3175">
              <a:solidFill>
                <a:schemeClr val="bg2"/>
              </a:solidFill>
              <a:round/>
              <a:headEnd/>
              <a:tailEnd/>
            </a:ln>
            <a:effectLst/>
            <a:extLst>
              <a:ext uri="{AF507438-7753-43E0-B8FC-AC1667EBCBE1}">
                <a14:hiddenEffects xmlns:a14="http://schemas.microsoft.com/office/drawing/2010/main">
                  <a:effectLst>
                    <a:outerShdw dist="17961" dir="2700000" algn="ctr" rotWithShape="0">
                      <a:schemeClr val="bg2"/>
                    </a:outerShdw>
                  </a:effectLst>
                </a14:hiddenEffects>
              </a:ext>
            </a:extLst>
          </p:spPr>
          <p:txBody>
            <a:bodyPr wrap="none" anchor="ctr">
              <a:spAutoFit/>
            </a:bodyPr>
            <a:lstStyle/>
            <a:p>
              <a:endParaRPr lang="es-ES"/>
            </a:p>
          </p:txBody>
        </p:sp>
        <p:sp>
          <p:nvSpPr>
            <p:cNvPr id="264256" name="Oval 64"/>
            <p:cNvSpPr>
              <a:spLocks noChangeArrowheads="1"/>
            </p:cNvSpPr>
            <p:nvPr/>
          </p:nvSpPr>
          <p:spPr bwMode="auto">
            <a:xfrm>
              <a:off x="1195" y="1264"/>
              <a:ext cx="144" cy="144"/>
            </a:xfrm>
            <a:prstGeom prst="ellipse">
              <a:avLst/>
            </a:prstGeom>
            <a:solidFill>
              <a:srgbClr val="FFFF00"/>
            </a:solidFill>
            <a:ln w="3175">
              <a:solidFill>
                <a:schemeClr val="bg2"/>
              </a:solidFill>
              <a:round/>
              <a:headEnd/>
              <a:tailEnd/>
            </a:ln>
            <a:effectLst/>
            <a:extLst>
              <a:ext uri="{AF507438-7753-43E0-B8FC-AC1667EBCBE1}">
                <a14:hiddenEffects xmlns:a14="http://schemas.microsoft.com/office/drawing/2010/main">
                  <a:effectLst>
                    <a:outerShdw dist="17961" dir="2700000" algn="ctr" rotWithShape="0">
                      <a:schemeClr val="bg2"/>
                    </a:outerShdw>
                  </a:effectLst>
                </a14:hiddenEffects>
              </a:ext>
            </a:extLst>
          </p:spPr>
          <p:txBody>
            <a:bodyPr wrap="none" anchor="ctr">
              <a:spAutoFit/>
            </a:bodyPr>
            <a:lstStyle/>
            <a:p>
              <a:endParaRPr lang="es-ES"/>
            </a:p>
          </p:txBody>
        </p:sp>
        <p:sp>
          <p:nvSpPr>
            <p:cNvPr id="264258" name="Rectangle 66"/>
            <p:cNvSpPr>
              <a:spLocks noChangeArrowheads="1"/>
            </p:cNvSpPr>
            <p:nvPr/>
          </p:nvSpPr>
          <p:spPr bwMode="auto">
            <a:xfrm>
              <a:off x="144" y="1191"/>
              <a:ext cx="1248" cy="417"/>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spAutoFit/>
            </a:bodyPr>
            <a:lstStyle/>
            <a:p>
              <a:pPr algn="l">
                <a:spcBef>
                  <a:spcPct val="20000"/>
                </a:spcBef>
                <a:buClr>
                  <a:schemeClr val="accent2"/>
                </a:buClr>
                <a:buSzPct val="75000"/>
                <a:buFont typeface="Monotype Sorts" pitchFamily="2" charset="2"/>
                <a:buNone/>
              </a:pPr>
              <a:r>
                <a:rPr lang="es-ES_tradnl" altLang="es-ES" sz="1700">
                  <a:effectLst>
                    <a:outerShdw blurRad="38100" dist="38100" dir="2700000" algn="tl">
                      <a:srgbClr val="000000"/>
                    </a:outerShdw>
                  </a:effectLst>
                </a:rPr>
                <a:t>Centros de</a:t>
              </a:r>
            </a:p>
            <a:p>
              <a:pPr algn="l">
                <a:spcBef>
                  <a:spcPct val="20000"/>
                </a:spcBef>
                <a:buClr>
                  <a:schemeClr val="accent2"/>
                </a:buClr>
                <a:buSzPct val="75000"/>
                <a:buFont typeface="Monotype Sorts" pitchFamily="2" charset="2"/>
                <a:buNone/>
              </a:pPr>
              <a:r>
                <a:rPr lang="es-ES_tradnl" altLang="es-ES" sz="1700">
                  <a:effectLst>
                    <a:outerShdw blurRad="38100" dist="38100" dir="2700000" algn="tl">
                      <a:srgbClr val="000000"/>
                    </a:outerShdw>
                  </a:effectLst>
                </a:rPr>
                <a:t>transformación</a:t>
              </a:r>
              <a:endParaRPr lang="es-ES" altLang="es-ES" sz="1700">
                <a:effectLst>
                  <a:outerShdw blurRad="38100" dist="38100" dir="2700000" algn="tl">
                    <a:srgbClr val="000000"/>
                  </a:outerShdw>
                </a:effectLst>
              </a:endParaRPr>
            </a:p>
          </p:txBody>
        </p:sp>
        <p:sp>
          <p:nvSpPr>
            <p:cNvPr id="264259" name="AutoShape 67"/>
            <p:cNvSpPr>
              <a:spLocks noChangeArrowheads="1"/>
            </p:cNvSpPr>
            <p:nvPr/>
          </p:nvSpPr>
          <p:spPr bwMode="auto">
            <a:xfrm rot="3616671">
              <a:off x="1006" y="1056"/>
              <a:ext cx="288" cy="192"/>
            </a:xfrm>
            <a:prstGeom prst="rightArrow">
              <a:avLst>
                <a:gd name="adj1" fmla="val 50000"/>
                <a:gd name="adj2" fmla="val 37500"/>
              </a:avLst>
            </a:prstGeom>
            <a:solidFill>
              <a:schemeClr val="tx1"/>
            </a:solidFill>
            <a:ln w="3175">
              <a:solidFill>
                <a:schemeClr val="bg2"/>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64260" name="Rectangle 68"/>
            <p:cNvSpPr>
              <a:spLocks noChangeArrowheads="1"/>
            </p:cNvSpPr>
            <p:nvPr/>
          </p:nvSpPr>
          <p:spPr bwMode="auto">
            <a:xfrm>
              <a:off x="384" y="3600"/>
              <a:ext cx="2304" cy="480"/>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2200">
                  <a:effectLst/>
                </a:rPr>
                <a:t>Red radial de distribución</a:t>
              </a:r>
              <a:endParaRPr lang="es-ES" altLang="es-ES" sz="2200">
                <a:effectLst/>
              </a:endParaRPr>
            </a:p>
          </p:txBody>
        </p:sp>
      </p:grpSp>
      <p:sp>
        <p:nvSpPr>
          <p:cNvPr id="264261" name="Rectangle 69"/>
          <p:cNvSpPr>
            <a:spLocks noChangeArrowheads="1"/>
          </p:cNvSpPr>
          <p:nvPr/>
        </p:nvSpPr>
        <p:spPr bwMode="auto">
          <a:xfrm>
            <a:off x="5418138" y="5673725"/>
            <a:ext cx="2971800" cy="762000"/>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2200">
                <a:effectLst/>
              </a:rPr>
              <a:t>Red de distribución</a:t>
            </a:r>
          </a:p>
          <a:p>
            <a:pPr algn="l">
              <a:spcBef>
                <a:spcPct val="0"/>
              </a:spcBef>
            </a:pPr>
            <a:r>
              <a:rPr lang="es-ES_tradnl" altLang="es-ES" sz="2200">
                <a:effectLst/>
              </a:rPr>
              <a:t>en anillo</a:t>
            </a:r>
            <a:endParaRPr lang="es-ES" altLang="es-ES" sz="2200">
              <a:effectLst/>
            </a:endParaRPr>
          </a:p>
        </p:txBody>
      </p:sp>
      <p:sp>
        <p:nvSpPr>
          <p:cNvPr id="264318" name="Freeform 126"/>
          <p:cNvSpPr>
            <a:spLocks/>
          </p:cNvSpPr>
          <p:nvPr/>
        </p:nvSpPr>
        <p:spPr bwMode="auto">
          <a:xfrm>
            <a:off x="6629400" y="2271713"/>
            <a:ext cx="914400" cy="533400"/>
          </a:xfrm>
          <a:custGeom>
            <a:avLst/>
            <a:gdLst>
              <a:gd name="T0" fmla="*/ 0 w 576"/>
              <a:gd name="T1" fmla="*/ 336 h 336"/>
              <a:gd name="T2" fmla="*/ 96 w 576"/>
              <a:gd name="T3" fmla="*/ 96 h 336"/>
              <a:gd name="T4" fmla="*/ 480 w 576"/>
              <a:gd name="T5" fmla="*/ 96 h 336"/>
              <a:gd name="T6" fmla="*/ 576 w 576"/>
              <a:gd name="T7" fmla="*/ 0 h 336"/>
            </a:gdLst>
            <a:ahLst/>
            <a:cxnLst>
              <a:cxn ang="0">
                <a:pos x="T0" y="T1"/>
              </a:cxn>
              <a:cxn ang="0">
                <a:pos x="T2" y="T3"/>
              </a:cxn>
              <a:cxn ang="0">
                <a:pos x="T4" y="T5"/>
              </a:cxn>
              <a:cxn ang="0">
                <a:pos x="T6" y="T7"/>
              </a:cxn>
            </a:cxnLst>
            <a:rect l="0" t="0" r="r" b="b"/>
            <a:pathLst>
              <a:path w="576" h="336">
                <a:moveTo>
                  <a:pt x="0" y="336"/>
                </a:moveTo>
                <a:lnTo>
                  <a:pt x="96" y="96"/>
                </a:lnTo>
                <a:lnTo>
                  <a:pt x="480" y="96"/>
                </a:lnTo>
                <a:lnTo>
                  <a:pt x="576" y="0"/>
                </a:lnTo>
              </a:path>
            </a:pathLst>
          </a:custGeom>
          <a:noFill/>
          <a:ln w="38100"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64322" name="Oval 130"/>
          <p:cNvSpPr>
            <a:spLocks noChangeArrowheads="1"/>
          </p:cNvSpPr>
          <p:nvPr/>
        </p:nvSpPr>
        <p:spPr bwMode="auto">
          <a:xfrm>
            <a:off x="8591550" y="2260600"/>
            <a:ext cx="228600" cy="228600"/>
          </a:xfrm>
          <a:prstGeom prst="ellipse">
            <a:avLst/>
          </a:prstGeom>
          <a:solidFill>
            <a:srgbClr val="FFFF00"/>
          </a:solidFill>
          <a:ln w="3175">
            <a:solidFill>
              <a:schemeClr val="bg2"/>
            </a:solidFill>
            <a:round/>
            <a:headEnd/>
            <a:tailEnd/>
          </a:ln>
          <a:effectLst/>
          <a:extLst>
            <a:ext uri="{AF507438-7753-43E0-B8FC-AC1667EBCBE1}">
              <a14:hiddenEffects xmlns:a14="http://schemas.microsoft.com/office/drawing/2010/main">
                <a:effectLst>
                  <a:outerShdw dist="17961" dir="2700000" algn="ctr" rotWithShape="0">
                    <a:schemeClr val="bg2"/>
                  </a:outerShdw>
                </a:effectLst>
              </a14:hiddenEffects>
            </a:ext>
          </a:extLst>
        </p:spPr>
        <p:txBody>
          <a:bodyPr wrap="none" anchor="ctr">
            <a:spAutoFit/>
          </a:bodyPr>
          <a:lstStyle/>
          <a:p>
            <a:endParaRPr lang="es-ES"/>
          </a:p>
        </p:txBody>
      </p:sp>
      <p:grpSp>
        <p:nvGrpSpPr>
          <p:cNvPr id="264372" name="Group 180"/>
          <p:cNvGrpSpPr>
            <a:grpSpLocks/>
          </p:cNvGrpSpPr>
          <p:nvPr/>
        </p:nvGrpSpPr>
        <p:grpSpPr bwMode="auto">
          <a:xfrm>
            <a:off x="4876800" y="914400"/>
            <a:ext cx="4035425" cy="2212975"/>
            <a:chOff x="3072" y="576"/>
            <a:chExt cx="2542" cy="1394"/>
          </a:xfrm>
        </p:grpSpPr>
        <p:sp>
          <p:nvSpPr>
            <p:cNvPr id="264364" name="Freeform 172"/>
            <p:cNvSpPr>
              <a:spLocks/>
            </p:cNvSpPr>
            <p:nvPr/>
          </p:nvSpPr>
          <p:spPr bwMode="auto">
            <a:xfrm>
              <a:off x="3360" y="816"/>
              <a:ext cx="1584" cy="912"/>
            </a:xfrm>
            <a:custGeom>
              <a:avLst/>
              <a:gdLst>
                <a:gd name="T0" fmla="*/ 336 w 1584"/>
                <a:gd name="T1" fmla="*/ 912 h 912"/>
                <a:gd name="T2" fmla="*/ 0 w 1584"/>
                <a:gd name="T3" fmla="*/ 672 h 912"/>
                <a:gd name="T4" fmla="*/ 624 w 1584"/>
                <a:gd name="T5" fmla="*/ 192 h 912"/>
                <a:gd name="T6" fmla="*/ 1584 w 1584"/>
                <a:gd name="T7" fmla="*/ 0 h 912"/>
              </a:gdLst>
              <a:ahLst/>
              <a:cxnLst>
                <a:cxn ang="0">
                  <a:pos x="T0" y="T1"/>
                </a:cxn>
                <a:cxn ang="0">
                  <a:pos x="T2" y="T3"/>
                </a:cxn>
                <a:cxn ang="0">
                  <a:pos x="T4" y="T5"/>
                </a:cxn>
                <a:cxn ang="0">
                  <a:pos x="T6" y="T7"/>
                </a:cxn>
              </a:cxnLst>
              <a:rect l="0" t="0" r="r" b="b"/>
              <a:pathLst>
                <a:path w="1584" h="912">
                  <a:moveTo>
                    <a:pt x="336" y="912"/>
                  </a:moveTo>
                  <a:lnTo>
                    <a:pt x="0" y="672"/>
                  </a:lnTo>
                  <a:lnTo>
                    <a:pt x="624" y="192"/>
                  </a:lnTo>
                  <a:lnTo>
                    <a:pt x="1584" y="0"/>
                  </a:lnTo>
                </a:path>
              </a:pathLst>
            </a:custGeom>
            <a:noFill/>
            <a:ln w="38100"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64332" name="Line 140"/>
            <p:cNvSpPr>
              <a:spLocks noChangeShapeType="1"/>
            </p:cNvSpPr>
            <p:nvPr/>
          </p:nvSpPr>
          <p:spPr bwMode="auto">
            <a:xfrm flipH="1" flipV="1">
              <a:off x="4992" y="1239"/>
              <a:ext cx="144" cy="96"/>
            </a:xfrm>
            <a:prstGeom prst="line">
              <a:avLst/>
            </a:prstGeom>
            <a:noFill/>
            <a:ln w="381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64331" name="Line 139"/>
            <p:cNvSpPr>
              <a:spLocks noChangeShapeType="1"/>
            </p:cNvSpPr>
            <p:nvPr/>
          </p:nvSpPr>
          <p:spPr bwMode="auto">
            <a:xfrm flipV="1">
              <a:off x="4752" y="1287"/>
              <a:ext cx="96" cy="144"/>
            </a:xfrm>
            <a:prstGeom prst="line">
              <a:avLst/>
            </a:prstGeom>
            <a:noFill/>
            <a:ln w="381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64309" name="Line 117"/>
            <p:cNvSpPr>
              <a:spLocks noChangeShapeType="1"/>
            </p:cNvSpPr>
            <p:nvPr/>
          </p:nvSpPr>
          <p:spPr bwMode="auto">
            <a:xfrm flipH="1" flipV="1">
              <a:off x="3696" y="765"/>
              <a:ext cx="306" cy="24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nchor="ctr">
              <a:spAutoFit/>
            </a:bodyPr>
            <a:lstStyle/>
            <a:p>
              <a:endParaRPr lang="es-ES"/>
            </a:p>
          </p:txBody>
        </p:sp>
        <p:sp>
          <p:nvSpPr>
            <p:cNvPr id="264310" name="Oval 118"/>
            <p:cNvSpPr>
              <a:spLocks noChangeArrowheads="1"/>
            </p:cNvSpPr>
            <p:nvPr/>
          </p:nvSpPr>
          <p:spPr bwMode="auto">
            <a:xfrm>
              <a:off x="3601" y="683"/>
              <a:ext cx="144" cy="144"/>
            </a:xfrm>
            <a:prstGeom prst="ellipse">
              <a:avLst/>
            </a:prstGeom>
            <a:solidFill>
              <a:srgbClr val="FFFF00"/>
            </a:solidFill>
            <a:ln w="3175">
              <a:solidFill>
                <a:schemeClr val="bg2"/>
              </a:solidFill>
              <a:round/>
              <a:headEnd/>
              <a:tailEnd/>
            </a:ln>
            <a:effectLst/>
            <a:extLst>
              <a:ext uri="{AF507438-7753-43E0-B8FC-AC1667EBCBE1}">
                <a14:hiddenEffects xmlns:a14="http://schemas.microsoft.com/office/drawing/2010/main">
                  <a:effectLst>
                    <a:outerShdw dist="17961" dir="2700000" algn="ctr" rotWithShape="0">
                      <a:schemeClr val="bg2"/>
                    </a:outerShdw>
                  </a:effectLst>
                </a14:hiddenEffects>
              </a:ext>
            </a:extLst>
          </p:spPr>
          <p:txBody>
            <a:bodyPr anchor="ctr">
              <a:spAutoFit/>
            </a:bodyPr>
            <a:lstStyle/>
            <a:p>
              <a:endParaRPr lang="es-ES"/>
            </a:p>
          </p:txBody>
        </p:sp>
        <p:sp>
          <p:nvSpPr>
            <p:cNvPr id="264313" name="Line 121"/>
            <p:cNvSpPr>
              <a:spLocks noChangeShapeType="1"/>
            </p:cNvSpPr>
            <p:nvPr/>
          </p:nvSpPr>
          <p:spPr bwMode="auto">
            <a:xfrm>
              <a:off x="3072" y="1488"/>
              <a:ext cx="299"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nchor="ctr">
              <a:spAutoFit/>
            </a:bodyPr>
            <a:lstStyle/>
            <a:p>
              <a:endParaRPr lang="es-ES"/>
            </a:p>
          </p:txBody>
        </p:sp>
        <p:sp>
          <p:nvSpPr>
            <p:cNvPr id="264314" name="Oval 122"/>
            <p:cNvSpPr>
              <a:spLocks noChangeArrowheads="1"/>
            </p:cNvSpPr>
            <p:nvPr/>
          </p:nvSpPr>
          <p:spPr bwMode="auto">
            <a:xfrm>
              <a:off x="3072" y="1410"/>
              <a:ext cx="144" cy="144"/>
            </a:xfrm>
            <a:prstGeom prst="ellipse">
              <a:avLst/>
            </a:prstGeom>
            <a:solidFill>
              <a:srgbClr val="FFFF00"/>
            </a:solidFill>
            <a:ln w="3175">
              <a:solidFill>
                <a:schemeClr val="bg2"/>
              </a:solidFill>
              <a:round/>
              <a:headEnd/>
              <a:tailEnd/>
            </a:ln>
            <a:effectLst/>
            <a:extLst>
              <a:ext uri="{AF507438-7753-43E0-B8FC-AC1667EBCBE1}">
                <a14:hiddenEffects xmlns:a14="http://schemas.microsoft.com/office/drawing/2010/main">
                  <a:effectLst>
                    <a:outerShdw dist="17961" dir="2700000" algn="ctr" rotWithShape="0">
                      <a:schemeClr val="bg2"/>
                    </a:outerShdw>
                  </a:effectLst>
                </a14:hiddenEffects>
              </a:ext>
            </a:extLst>
          </p:spPr>
          <p:txBody>
            <a:bodyPr anchor="ctr">
              <a:spAutoFit/>
            </a:bodyPr>
            <a:lstStyle/>
            <a:p>
              <a:endParaRPr lang="es-ES"/>
            </a:p>
          </p:txBody>
        </p:sp>
        <p:sp>
          <p:nvSpPr>
            <p:cNvPr id="264315" name="Line 123"/>
            <p:cNvSpPr>
              <a:spLocks noChangeShapeType="1"/>
            </p:cNvSpPr>
            <p:nvPr/>
          </p:nvSpPr>
          <p:spPr bwMode="auto">
            <a:xfrm flipV="1">
              <a:off x="4918" y="646"/>
              <a:ext cx="336" cy="164"/>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nchor="ctr">
              <a:spAutoFit/>
            </a:bodyPr>
            <a:lstStyle/>
            <a:p>
              <a:endParaRPr lang="es-ES"/>
            </a:p>
          </p:txBody>
        </p:sp>
        <p:sp>
          <p:nvSpPr>
            <p:cNvPr id="264316" name="Oval 124"/>
            <p:cNvSpPr>
              <a:spLocks noChangeArrowheads="1"/>
            </p:cNvSpPr>
            <p:nvPr/>
          </p:nvSpPr>
          <p:spPr bwMode="auto">
            <a:xfrm>
              <a:off x="5195" y="576"/>
              <a:ext cx="144" cy="144"/>
            </a:xfrm>
            <a:prstGeom prst="ellipse">
              <a:avLst/>
            </a:prstGeom>
            <a:solidFill>
              <a:srgbClr val="FFFF00"/>
            </a:solidFill>
            <a:ln w="3175">
              <a:solidFill>
                <a:schemeClr val="bg2"/>
              </a:solidFill>
              <a:round/>
              <a:headEnd/>
              <a:tailEnd/>
            </a:ln>
            <a:effectLst/>
            <a:extLst>
              <a:ext uri="{AF507438-7753-43E0-B8FC-AC1667EBCBE1}">
                <a14:hiddenEffects xmlns:a14="http://schemas.microsoft.com/office/drawing/2010/main">
                  <a:effectLst>
                    <a:outerShdw dist="17961" dir="2700000" algn="ctr" rotWithShape="0">
                      <a:schemeClr val="bg2"/>
                    </a:outerShdw>
                  </a:effectLst>
                </a14:hiddenEffects>
              </a:ext>
            </a:extLst>
          </p:spPr>
          <p:txBody>
            <a:bodyPr anchor="ctr">
              <a:spAutoFit/>
            </a:bodyPr>
            <a:lstStyle/>
            <a:p>
              <a:endParaRPr lang="es-ES"/>
            </a:p>
          </p:txBody>
        </p:sp>
        <p:sp>
          <p:nvSpPr>
            <p:cNvPr id="264277" name="Rectangle 85"/>
            <p:cNvSpPr>
              <a:spLocks noChangeArrowheads="1"/>
            </p:cNvSpPr>
            <p:nvPr/>
          </p:nvSpPr>
          <p:spPr bwMode="auto">
            <a:xfrm>
              <a:off x="3423" y="1701"/>
              <a:ext cx="1536" cy="269"/>
            </a:xfrm>
            <a:prstGeom prst="rect">
              <a:avLst/>
            </a:prstGeom>
            <a:solidFill>
              <a:srgbClr val="FF0000"/>
            </a:solidFill>
            <a:ln>
              <a:noFill/>
            </a:ln>
            <a:effectLst/>
            <a:extLs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17961" dir="2700000" algn="ctr" rotWithShape="0">
                      <a:schemeClr val="bg2"/>
                    </a:outerShdw>
                  </a:effectLst>
                </a14:hiddenEffects>
              </a:ext>
            </a:extLst>
          </p:spPr>
          <p:txBody>
            <a:bodyPr>
              <a:spAutoFit/>
            </a:bodyPr>
            <a:lstStyle/>
            <a:p>
              <a:pPr algn="ctr">
                <a:spcBef>
                  <a:spcPct val="0"/>
                </a:spcBef>
              </a:pPr>
              <a:r>
                <a:rPr lang="es-ES_tradnl" altLang="es-ES" sz="2200">
                  <a:effectLst>
                    <a:outerShdw blurRad="38100" dist="38100" dir="2700000" algn="tl">
                      <a:srgbClr val="000000"/>
                    </a:outerShdw>
                  </a:effectLst>
                </a:rPr>
                <a:t>SUBESTACIÓN</a:t>
              </a:r>
              <a:endParaRPr lang="es-ES" altLang="es-ES" sz="2200">
                <a:effectLst>
                  <a:outerShdw blurRad="38100" dist="38100" dir="2700000" algn="tl">
                    <a:srgbClr val="000000"/>
                  </a:outerShdw>
                </a:effectLst>
              </a:endParaRPr>
            </a:p>
          </p:txBody>
        </p:sp>
        <p:sp>
          <p:nvSpPr>
            <p:cNvPr id="264319" name="Freeform 127"/>
            <p:cNvSpPr>
              <a:spLocks/>
            </p:cNvSpPr>
            <p:nvPr/>
          </p:nvSpPr>
          <p:spPr bwMode="auto">
            <a:xfrm>
              <a:off x="5136" y="951"/>
              <a:ext cx="240" cy="384"/>
            </a:xfrm>
            <a:custGeom>
              <a:avLst/>
              <a:gdLst>
                <a:gd name="T0" fmla="*/ 144 w 240"/>
                <a:gd name="T1" fmla="*/ 0 h 384"/>
                <a:gd name="T2" fmla="*/ 240 w 240"/>
                <a:gd name="T3" fmla="*/ 384 h 384"/>
                <a:gd name="T4" fmla="*/ 0 w 240"/>
                <a:gd name="T5" fmla="*/ 384 h 384"/>
              </a:gdLst>
              <a:ahLst/>
              <a:cxnLst>
                <a:cxn ang="0">
                  <a:pos x="T0" y="T1"/>
                </a:cxn>
                <a:cxn ang="0">
                  <a:pos x="T2" y="T3"/>
                </a:cxn>
                <a:cxn ang="0">
                  <a:pos x="T4" y="T5"/>
                </a:cxn>
              </a:cxnLst>
              <a:rect l="0" t="0" r="r" b="b"/>
              <a:pathLst>
                <a:path w="240" h="384">
                  <a:moveTo>
                    <a:pt x="144" y="0"/>
                  </a:moveTo>
                  <a:lnTo>
                    <a:pt x="240" y="384"/>
                  </a:lnTo>
                  <a:lnTo>
                    <a:pt x="0" y="384"/>
                  </a:lnTo>
                </a:path>
              </a:pathLst>
            </a:custGeom>
            <a:noFill/>
            <a:ln w="38100"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64321" name="Line 129"/>
            <p:cNvSpPr>
              <a:spLocks noChangeShapeType="1"/>
            </p:cNvSpPr>
            <p:nvPr/>
          </p:nvSpPr>
          <p:spPr bwMode="auto">
            <a:xfrm flipH="1" flipV="1">
              <a:off x="5359" y="1299"/>
              <a:ext cx="105" cy="192"/>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nchor="ctr">
              <a:spAutoFit/>
            </a:bodyPr>
            <a:lstStyle/>
            <a:p>
              <a:endParaRPr lang="es-ES"/>
            </a:p>
          </p:txBody>
        </p:sp>
        <p:sp>
          <p:nvSpPr>
            <p:cNvPr id="264323" name="Line 131"/>
            <p:cNvSpPr>
              <a:spLocks noChangeShapeType="1"/>
            </p:cNvSpPr>
            <p:nvPr/>
          </p:nvSpPr>
          <p:spPr bwMode="auto">
            <a:xfrm>
              <a:off x="5258" y="951"/>
              <a:ext cx="262"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nchor="ctr">
              <a:spAutoFit/>
            </a:bodyPr>
            <a:lstStyle/>
            <a:p>
              <a:endParaRPr lang="es-ES"/>
            </a:p>
          </p:txBody>
        </p:sp>
        <p:sp>
          <p:nvSpPr>
            <p:cNvPr id="264324" name="Oval 132"/>
            <p:cNvSpPr>
              <a:spLocks noChangeArrowheads="1"/>
            </p:cNvSpPr>
            <p:nvPr/>
          </p:nvSpPr>
          <p:spPr bwMode="auto">
            <a:xfrm>
              <a:off x="5470" y="889"/>
              <a:ext cx="144" cy="144"/>
            </a:xfrm>
            <a:prstGeom prst="ellipse">
              <a:avLst/>
            </a:prstGeom>
            <a:solidFill>
              <a:srgbClr val="FFFF00"/>
            </a:solidFill>
            <a:ln w="3175">
              <a:solidFill>
                <a:schemeClr val="bg2"/>
              </a:solidFill>
              <a:round/>
              <a:headEnd/>
              <a:tailEnd/>
            </a:ln>
            <a:effectLst/>
            <a:extLst>
              <a:ext uri="{AF507438-7753-43E0-B8FC-AC1667EBCBE1}">
                <a14:hiddenEffects xmlns:a14="http://schemas.microsoft.com/office/drawing/2010/main">
                  <a:effectLst>
                    <a:outerShdw dist="17961" dir="2700000" algn="ctr" rotWithShape="0">
                      <a:schemeClr val="bg2"/>
                    </a:outerShdw>
                  </a:effectLst>
                </a14:hiddenEffects>
              </a:ext>
            </a:extLst>
          </p:spPr>
          <p:txBody>
            <a:bodyPr wrap="none" anchor="ctr">
              <a:spAutoFit/>
            </a:bodyPr>
            <a:lstStyle/>
            <a:p>
              <a:endParaRPr lang="es-ES"/>
            </a:p>
          </p:txBody>
        </p:sp>
        <p:sp>
          <p:nvSpPr>
            <p:cNvPr id="264325" name="Line 133"/>
            <p:cNvSpPr>
              <a:spLocks noChangeShapeType="1"/>
            </p:cNvSpPr>
            <p:nvPr/>
          </p:nvSpPr>
          <p:spPr bwMode="auto">
            <a:xfrm flipV="1">
              <a:off x="4848" y="1353"/>
              <a:ext cx="192" cy="4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64326" name="Oval 134"/>
            <p:cNvSpPr>
              <a:spLocks noChangeArrowheads="1"/>
            </p:cNvSpPr>
            <p:nvPr/>
          </p:nvSpPr>
          <p:spPr bwMode="auto">
            <a:xfrm>
              <a:off x="5115" y="1314"/>
              <a:ext cx="65" cy="47"/>
            </a:xfrm>
            <a:prstGeom prst="ellipse">
              <a:avLst/>
            </a:prstGeom>
            <a:solidFill>
              <a:schemeClr val="hlink"/>
            </a:solidFill>
            <a:ln w="3175">
              <a:solidFill>
                <a:schemeClr val="bg2"/>
              </a:solidFill>
              <a:round/>
              <a:headEnd/>
              <a:tailEnd/>
            </a:ln>
            <a:effectLst/>
            <a:extLst>
              <a:ext uri="{AF507438-7753-43E0-B8FC-AC1667EBCBE1}">
                <a14:hiddenEffects xmlns:a14="http://schemas.microsoft.com/office/drawing/2010/main">
                  <a:effectLst>
                    <a:outerShdw dist="17961" dir="2700000" algn="ctr" rotWithShape="0">
                      <a:schemeClr val="bg2"/>
                    </a:outerShdw>
                  </a:effectLst>
                </a14:hiddenEffects>
              </a:ext>
            </a:extLst>
          </p:spPr>
          <p:txBody>
            <a:bodyPr anchor="ctr">
              <a:spAutoFit/>
            </a:bodyPr>
            <a:lstStyle/>
            <a:p>
              <a:endParaRPr lang="es-ES"/>
            </a:p>
          </p:txBody>
        </p:sp>
        <p:sp>
          <p:nvSpPr>
            <p:cNvPr id="264328" name="Oval 136"/>
            <p:cNvSpPr>
              <a:spLocks noChangeArrowheads="1"/>
            </p:cNvSpPr>
            <p:nvPr/>
          </p:nvSpPr>
          <p:spPr bwMode="auto">
            <a:xfrm>
              <a:off x="4994" y="1337"/>
              <a:ext cx="65" cy="47"/>
            </a:xfrm>
            <a:prstGeom prst="ellipse">
              <a:avLst/>
            </a:prstGeom>
            <a:solidFill>
              <a:schemeClr val="hlink"/>
            </a:solidFill>
            <a:ln w="3175">
              <a:solidFill>
                <a:schemeClr val="bg2"/>
              </a:solidFill>
              <a:round/>
              <a:headEnd/>
              <a:tailEnd/>
            </a:ln>
            <a:effectLst/>
            <a:extLst>
              <a:ext uri="{AF507438-7753-43E0-B8FC-AC1667EBCBE1}">
                <a14:hiddenEffects xmlns:a14="http://schemas.microsoft.com/office/drawing/2010/main">
                  <a:effectLst>
                    <a:outerShdw dist="17961" dir="2700000" algn="ctr" rotWithShape="0">
                      <a:schemeClr val="bg2"/>
                    </a:outerShdw>
                  </a:effectLst>
                </a14:hiddenEffects>
              </a:ext>
            </a:extLst>
          </p:spPr>
          <p:txBody>
            <a:bodyPr anchor="ctr">
              <a:spAutoFit/>
            </a:bodyPr>
            <a:lstStyle/>
            <a:p>
              <a:endParaRPr lang="es-ES"/>
            </a:p>
          </p:txBody>
        </p:sp>
        <p:sp>
          <p:nvSpPr>
            <p:cNvPr id="264329" name="Oval 137"/>
            <p:cNvSpPr>
              <a:spLocks noChangeArrowheads="1"/>
            </p:cNvSpPr>
            <p:nvPr/>
          </p:nvSpPr>
          <p:spPr bwMode="auto">
            <a:xfrm>
              <a:off x="4831" y="1384"/>
              <a:ext cx="65" cy="47"/>
            </a:xfrm>
            <a:prstGeom prst="ellipse">
              <a:avLst/>
            </a:prstGeom>
            <a:solidFill>
              <a:schemeClr val="hlink"/>
            </a:solidFill>
            <a:ln w="3175">
              <a:solidFill>
                <a:schemeClr val="bg2"/>
              </a:solidFill>
              <a:round/>
              <a:headEnd/>
              <a:tailEnd/>
            </a:ln>
            <a:effectLst/>
            <a:extLst>
              <a:ext uri="{AF507438-7753-43E0-B8FC-AC1667EBCBE1}">
                <a14:hiddenEffects xmlns:a14="http://schemas.microsoft.com/office/drawing/2010/main">
                  <a:effectLst>
                    <a:outerShdw dist="17961" dir="2700000" algn="ctr" rotWithShape="0">
                      <a:schemeClr val="bg2"/>
                    </a:outerShdw>
                  </a:effectLst>
                </a14:hiddenEffects>
              </a:ext>
            </a:extLst>
          </p:spPr>
          <p:txBody>
            <a:bodyPr anchor="ctr">
              <a:spAutoFit/>
            </a:bodyPr>
            <a:lstStyle/>
            <a:p>
              <a:endParaRPr lang="es-ES"/>
            </a:p>
          </p:txBody>
        </p:sp>
        <p:sp>
          <p:nvSpPr>
            <p:cNvPr id="264330" name="Oval 138"/>
            <p:cNvSpPr>
              <a:spLocks noChangeArrowheads="1"/>
            </p:cNvSpPr>
            <p:nvPr/>
          </p:nvSpPr>
          <p:spPr bwMode="auto">
            <a:xfrm>
              <a:off x="4704" y="1431"/>
              <a:ext cx="65" cy="47"/>
            </a:xfrm>
            <a:prstGeom prst="ellipse">
              <a:avLst/>
            </a:prstGeom>
            <a:solidFill>
              <a:schemeClr val="hlink"/>
            </a:solidFill>
            <a:ln w="3175">
              <a:solidFill>
                <a:schemeClr val="bg2"/>
              </a:solidFill>
              <a:round/>
              <a:headEnd/>
              <a:tailEnd/>
            </a:ln>
            <a:effectLst/>
            <a:extLst>
              <a:ext uri="{AF507438-7753-43E0-B8FC-AC1667EBCBE1}">
                <a14:hiddenEffects xmlns:a14="http://schemas.microsoft.com/office/drawing/2010/main">
                  <a:effectLst>
                    <a:outerShdw dist="17961" dir="2700000" algn="ctr" rotWithShape="0">
                      <a:schemeClr val="bg2"/>
                    </a:outerShdw>
                  </a:effectLst>
                </a14:hiddenEffects>
              </a:ext>
            </a:extLst>
          </p:spPr>
          <p:txBody>
            <a:bodyPr anchor="ctr">
              <a:spAutoFit/>
            </a:bodyPr>
            <a:lstStyle/>
            <a:p>
              <a:endParaRPr lang="es-ES"/>
            </a:p>
          </p:txBody>
        </p:sp>
      </p:grpSp>
      <p:sp>
        <p:nvSpPr>
          <p:cNvPr id="264346" name="Freeform 154"/>
          <p:cNvSpPr>
            <a:spLocks/>
          </p:cNvSpPr>
          <p:nvPr/>
        </p:nvSpPr>
        <p:spPr bwMode="auto">
          <a:xfrm>
            <a:off x="6672263" y="4703763"/>
            <a:ext cx="914400" cy="533400"/>
          </a:xfrm>
          <a:custGeom>
            <a:avLst/>
            <a:gdLst>
              <a:gd name="T0" fmla="*/ 0 w 576"/>
              <a:gd name="T1" fmla="*/ 336 h 336"/>
              <a:gd name="T2" fmla="*/ 96 w 576"/>
              <a:gd name="T3" fmla="*/ 96 h 336"/>
              <a:gd name="T4" fmla="*/ 480 w 576"/>
              <a:gd name="T5" fmla="*/ 96 h 336"/>
              <a:gd name="T6" fmla="*/ 576 w 576"/>
              <a:gd name="T7" fmla="*/ 0 h 336"/>
            </a:gdLst>
            <a:ahLst/>
            <a:cxnLst>
              <a:cxn ang="0">
                <a:pos x="T0" y="T1"/>
              </a:cxn>
              <a:cxn ang="0">
                <a:pos x="T2" y="T3"/>
              </a:cxn>
              <a:cxn ang="0">
                <a:pos x="T4" y="T5"/>
              </a:cxn>
              <a:cxn ang="0">
                <a:pos x="T6" y="T7"/>
              </a:cxn>
            </a:cxnLst>
            <a:rect l="0" t="0" r="r" b="b"/>
            <a:pathLst>
              <a:path w="576" h="336">
                <a:moveTo>
                  <a:pt x="0" y="336"/>
                </a:moveTo>
                <a:lnTo>
                  <a:pt x="96" y="96"/>
                </a:lnTo>
                <a:lnTo>
                  <a:pt x="480" y="96"/>
                </a:lnTo>
                <a:lnTo>
                  <a:pt x="576" y="0"/>
                </a:lnTo>
              </a:path>
            </a:pathLst>
          </a:custGeom>
          <a:noFill/>
          <a:ln w="38100"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64350" name="Freeform 158"/>
          <p:cNvSpPr>
            <a:spLocks/>
          </p:cNvSpPr>
          <p:nvPr/>
        </p:nvSpPr>
        <p:spPr bwMode="auto">
          <a:xfrm>
            <a:off x="8196263" y="3941763"/>
            <a:ext cx="381000" cy="609600"/>
          </a:xfrm>
          <a:custGeom>
            <a:avLst/>
            <a:gdLst>
              <a:gd name="T0" fmla="*/ 144 w 240"/>
              <a:gd name="T1" fmla="*/ 0 h 384"/>
              <a:gd name="T2" fmla="*/ 240 w 240"/>
              <a:gd name="T3" fmla="*/ 384 h 384"/>
              <a:gd name="T4" fmla="*/ 0 w 240"/>
              <a:gd name="T5" fmla="*/ 384 h 384"/>
            </a:gdLst>
            <a:ahLst/>
            <a:cxnLst>
              <a:cxn ang="0">
                <a:pos x="T0" y="T1"/>
              </a:cxn>
              <a:cxn ang="0">
                <a:pos x="T2" y="T3"/>
              </a:cxn>
              <a:cxn ang="0">
                <a:pos x="T4" y="T5"/>
              </a:cxn>
            </a:cxnLst>
            <a:rect l="0" t="0" r="r" b="b"/>
            <a:pathLst>
              <a:path w="240" h="384">
                <a:moveTo>
                  <a:pt x="144" y="0"/>
                </a:moveTo>
                <a:lnTo>
                  <a:pt x="240" y="384"/>
                </a:lnTo>
                <a:lnTo>
                  <a:pt x="0" y="384"/>
                </a:lnTo>
              </a:path>
            </a:pathLst>
          </a:custGeom>
          <a:noFill/>
          <a:ln w="38100"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64337" name="Line 145"/>
          <p:cNvSpPr>
            <a:spLocks noChangeShapeType="1"/>
          </p:cNvSpPr>
          <p:nvPr/>
        </p:nvSpPr>
        <p:spPr bwMode="auto">
          <a:xfrm flipH="1">
            <a:off x="8043863" y="4551363"/>
            <a:ext cx="152400" cy="34925"/>
          </a:xfrm>
          <a:prstGeom prst="line">
            <a:avLst/>
          </a:prstGeom>
          <a:noFill/>
          <a:ln w="381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64338" name="Line 146"/>
          <p:cNvSpPr>
            <a:spLocks noChangeShapeType="1"/>
          </p:cNvSpPr>
          <p:nvPr/>
        </p:nvSpPr>
        <p:spPr bwMode="auto">
          <a:xfrm flipV="1">
            <a:off x="7586663" y="4662488"/>
            <a:ext cx="152400" cy="41275"/>
          </a:xfrm>
          <a:prstGeom prst="line">
            <a:avLst/>
          </a:prstGeom>
          <a:noFill/>
          <a:ln w="381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64339" name="Line 147"/>
          <p:cNvSpPr>
            <a:spLocks noChangeShapeType="1"/>
          </p:cNvSpPr>
          <p:nvPr/>
        </p:nvSpPr>
        <p:spPr bwMode="auto">
          <a:xfrm flipH="1" flipV="1">
            <a:off x="5913438" y="3649663"/>
            <a:ext cx="482600" cy="377825"/>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nchor="ctr">
            <a:spAutoFit/>
          </a:bodyPr>
          <a:lstStyle/>
          <a:p>
            <a:endParaRPr lang="es-ES"/>
          </a:p>
        </p:txBody>
      </p:sp>
      <p:sp>
        <p:nvSpPr>
          <p:cNvPr id="264340" name="Oval 148"/>
          <p:cNvSpPr>
            <a:spLocks noChangeArrowheads="1"/>
          </p:cNvSpPr>
          <p:nvPr/>
        </p:nvSpPr>
        <p:spPr bwMode="auto">
          <a:xfrm>
            <a:off x="5759450" y="3516313"/>
            <a:ext cx="228600" cy="228600"/>
          </a:xfrm>
          <a:prstGeom prst="ellipse">
            <a:avLst/>
          </a:prstGeom>
          <a:solidFill>
            <a:srgbClr val="FFFF00"/>
          </a:solidFill>
          <a:ln w="3175">
            <a:solidFill>
              <a:schemeClr val="bg2"/>
            </a:solidFill>
            <a:round/>
            <a:headEnd/>
            <a:tailEnd/>
          </a:ln>
          <a:effectLst/>
          <a:extLst>
            <a:ext uri="{AF507438-7753-43E0-B8FC-AC1667EBCBE1}">
              <a14:hiddenEffects xmlns:a14="http://schemas.microsoft.com/office/drawing/2010/main">
                <a:effectLst>
                  <a:outerShdw dist="17961" dir="2700000" algn="ctr" rotWithShape="0">
                    <a:schemeClr val="bg2"/>
                  </a:outerShdw>
                </a:effectLst>
              </a14:hiddenEffects>
            </a:ext>
          </a:extLst>
        </p:spPr>
        <p:txBody>
          <a:bodyPr wrap="none" anchor="ctr">
            <a:spAutoFit/>
          </a:bodyPr>
          <a:lstStyle/>
          <a:p>
            <a:endParaRPr lang="es-ES"/>
          </a:p>
        </p:txBody>
      </p:sp>
      <p:sp>
        <p:nvSpPr>
          <p:cNvPr id="264341" name="Line 149"/>
          <p:cNvSpPr>
            <a:spLocks noChangeShapeType="1"/>
          </p:cNvSpPr>
          <p:nvPr/>
        </p:nvSpPr>
        <p:spPr bwMode="auto">
          <a:xfrm>
            <a:off x="4919663" y="4794250"/>
            <a:ext cx="474662"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nchor="ctr">
            <a:spAutoFit/>
          </a:bodyPr>
          <a:lstStyle/>
          <a:p>
            <a:endParaRPr lang="es-ES"/>
          </a:p>
        </p:txBody>
      </p:sp>
      <p:sp>
        <p:nvSpPr>
          <p:cNvPr id="264342" name="Oval 150"/>
          <p:cNvSpPr>
            <a:spLocks noChangeArrowheads="1"/>
          </p:cNvSpPr>
          <p:nvPr/>
        </p:nvSpPr>
        <p:spPr bwMode="auto">
          <a:xfrm>
            <a:off x="4919663" y="4670425"/>
            <a:ext cx="228600" cy="228600"/>
          </a:xfrm>
          <a:prstGeom prst="ellipse">
            <a:avLst/>
          </a:prstGeom>
          <a:solidFill>
            <a:srgbClr val="FFFF00"/>
          </a:solidFill>
          <a:ln w="3175">
            <a:solidFill>
              <a:schemeClr val="bg2"/>
            </a:solidFill>
            <a:round/>
            <a:headEnd/>
            <a:tailEnd/>
          </a:ln>
          <a:effectLst/>
          <a:extLst>
            <a:ext uri="{AF507438-7753-43E0-B8FC-AC1667EBCBE1}">
              <a14:hiddenEffects xmlns:a14="http://schemas.microsoft.com/office/drawing/2010/main">
                <a:effectLst>
                  <a:outerShdw dist="17961" dir="2700000" algn="ctr" rotWithShape="0">
                    <a:schemeClr val="bg2"/>
                  </a:outerShdw>
                </a:effectLst>
              </a14:hiddenEffects>
            </a:ext>
          </a:extLst>
        </p:spPr>
        <p:txBody>
          <a:bodyPr wrap="none" anchor="ctr">
            <a:spAutoFit/>
          </a:bodyPr>
          <a:lstStyle/>
          <a:p>
            <a:endParaRPr lang="es-ES"/>
          </a:p>
        </p:txBody>
      </p:sp>
      <p:sp>
        <p:nvSpPr>
          <p:cNvPr id="264343" name="Line 151"/>
          <p:cNvSpPr>
            <a:spLocks noChangeShapeType="1"/>
          </p:cNvSpPr>
          <p:nvPr/>
        </p:nvSpPr>
        <p:spPr bwMode="auto">
          <a:xfrm flipV="1">
            <a:off x="7891463" y="3465513"/>
            <a:ext cx="534987" cy="276225"/>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nchor="ctr">
            <a:spAutoFit/>
          </a:bodyPr>
          <a:lstStyle/>
          <a:p>
            <a:endParaRPr lang="es-ES"/>
          </a:p>
        </p:txBody>
      </p:sp>
      <p:sp>
        <p:nvSpPr>
          <p:cNvPr id="264344" name="Oval 152"/>
          <p:cNvSpPr>
            <a:spLocks noChangeArrowheads="1"/>
          </p:cNvSpPr>
          <p:nvPr/>
        </p:nvSpPr>
        <p:spPr bwMode="auto">
          <a:xfrm>
            <a:off x="8289925" y="3346450"/>
            <a:ext cx="228600" cy="228600"/>
          </a:xfrm>
          <a:prstGeom prst="ellipse">
            <a:avLst/>
          </a:prstGeom>
          <a:solidFill>
            <a:srgbClr val="FFFF00"/>
          </a:solidFill>
          <a:ln w="3175">
            <a:solidFill>
              <a:schemeClr val="bg2"/>
            </a:solidFill>
            <a:round/>
            <a:headEnd/>
            <a:tailEnd/>
          </a:ln>
          <a:effectLst/>
          <a:extLst>
            <a:ext uri="{AF507438-7753-43E0-B8FC-AC1667EBCBE1}">
              <a14:hiddenEffects xmlns:a14="http://schemas.microsoft.com/office/drawing/2010/main">
                <a:effectLst>
                  <a:outerShdw dist="17961" dir="2700000" algn="ctr" rotWithShape="0">
                    <a:schemeClr val="bg2"/>
                  </a:outerShdw>
                </a:effectLst>
              </a14:hiddenEffects>
            </a:ext>
          </a:extLst>
        </p:spPr>
        <p:txBody>
          <a:bodyPr wrap="none" anchor="ctr">
            <a:spAutoFit/>
          </a:bodyPr>
          <a:lstStyle/>
          <a:p>
            <a:endParaRPr lang="es-ES"/>
          </a:p>
        </p:txBody>
      </p:sp>
      <p:sp>
        <p:nvSpPr>
          <p:cNvPr id="264351" name="Line 159"/>
          <p:cNvSpPr>
            <a:spLocks noChangeShapeType="1"/>
          </p:cNvSpPr>
          <p:nvPr/>
        </p:nvSpPr>
        <p:spPr bwMode="auto">
          <a:xfrm flipH="1" flipV="1">
            <a:off x="8550275" y="4494213"/>
            <a:ext cx="166688" cy="3048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nchor="ctr">
            <a:spAutoFit/>
          </a:bodyPr>
          <a:lstStyle/>
          <a:p>
            <a:endParaRPr lang="es-ES"/>
          </a:p>
        </p:txBody>
      </p:sp>
      <p:sp>
        <p:nvSpPr>
          <p:cNvPr id="264352" name="Oval 160"/>
          <p:cNvSpPr>
            <a:spLocks noChangeArrowheads="1"/>
          </p:cNvSpPr>
          <p:nvPr/>
        </p:nvSpPr>
        <p:spPr bwMode="auto">
          <a:xfrm>
            <a:off x="8634413" y="4692650"/>
            <a:ext cx="228600" cy="228600"/>
          </a:xfrm>
          <a:prstGeom prst="ellipse">
            <a:avLst/>
          </a:prstGeom>
          <a:solidFill>
            <a:srgbClr val="FFFF00"/>
          </a:solidFill>
          <a:ln w="3175">
            <a:solidFill>
              <a:schemeClr val="bg2"/>
            </a:solidFill>
            <a:round/>
            <a:headEnd/>
            <a:tailEnd/>
          </a:ln>
          <a:effectLst/>
          <a:extLst>
            <a:ext uri="{AF507438-7753-43E0-B8FC-AC1667EBCBE1}">
              <a14:hiddenEffects xmlns:a14="http://schemas.microsoft.com/office/drawing/2010/main">
                <a:effectLst>
                  <a:outerShdw dist="17961" dir="2700000" algn="ctr" rotWithShape="0">
                    <a:schemeClr val="bg2"/>
                  </a:outerShdw>
                </a:effectLst>
              </a14:hiddenEffects>
            </a:ext>
          </a:extLst>
        </p:spPr>
        <p:txBody>
          <a:bodyPr wrap="none" anchor="ctr">
            <a:spAutoFit/>
          </a:bodyPr>
          <a:lstStyle/>
          <a:p>
            <a:endParaRPr lang="es-ES"/>
          </a:p>
        </p:txBody>
      </p:sp>
      <p:sp>
        <p:nvSpPr>
          <p:cNvPr id="264353" name="Line 161"/>
          <p:cNvSpPr>
            <a:spLocks noChangeShapeType="1"/>
          </p:cNvSpPr>
          <p:nvPr/>
        </p:nvSpPr>
        <p:spPr bwMode="auto">
          <a:xfrm>
            <a:off x="8389938" y="3941763"/>
            <a:ext cx="474662"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nchor="ctr">
            <a:spAutoFit/>
          </a:bodyPr>
          <a:lstStyle/>
          <a:p>
            <a:endParaRPr lang="es-ES"/>
          </a:p>
        </p:txBody>
      </p:sp>
      <p:sp>
        <p:nvSpPr>
          <p:cNvPr id="264354" name="Oval 162"/>
          <p:cNvSpPr>
            <a:spLocks noChangeArrowheads="1"/>
          </p:cNvSpPr>
          <p:nvPr/>
        </p:nvSpPr>
        <p:spPr bwMode="auto">
          <a:xfrm>
            <a:off x="8726488" y="3843338"/>
            <a:ext cx="228600" cy="228600"/>
          </a:xfrm>
          <a:prstGeom prst="ellipse">
            <a:avLst/>
          </a:prstGeom>
          <a:solidFill>
            <a:srgbClr val="FFFF00"/>
          </a:solidFill>
          <a:ln w="3175">
            <a:solidFill>
              <a:schemeClr val="bg2"/>
            </a:solidFill>
            <a:round/>
            <a:headEnd/>
            <a:tailEnd/>
          </a:ln>
          <a:effectLst/>
          <a:extLst>
            <a:ext uri="{AF507438-7753-43E0-B8FC-AC1667EBCBE1}">
              <a14:hiddenEffects xmlns:a14="http://schemas.microsoft.com/office/drawing/2010/main">
                <a:effectLst>
                  <a:outerShdw dist="17961" dir="2700000" algn="ctr" rotWithShape="0">
                    <a:schemeClr val="bg2"/>
                  </a:outerShdw>
                </a:effectLst>
              </a14:hiddenEffects>
            </a:ext>
          </a:extLst>
        </p:spPr>
        <p:txBody>
          <a:bodyPr wrap="none" anchor="ctr">
            <a:spAutoFit/>
          </a:bodyPr>
          <a:lstStyle/>
          <a:p>
            <a:endParaRPr lang="es-ES"/>
          </a:p>
        </p:txBody>
      </p:sp>
      <p:sp>
        <p:nvSpPr>
          <p:cNvPr id="264355" name="Line 163"/>
          <p:cNvSpPr>
            <a:spLocks noChangeShapeType="1"/>
          </p:cNvSpPr>
          <p:nvPr/>
        </p:nvSpPr>
        <p:spPr bwMode="auto">
          <a:xfrm flipV="1">
            <a:off x="7739063" y="4579938"/>
            <a:ext cx="304800" cy="762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64356" name="Oval 164"/>
          <p:cNvSpPr>
            <a:spLocks noChangeArrowheads="1"/>
          </p:cNvSpPr>
          <p:nvPr/>
        </p:nvSpPr>
        <p:spPr bwMode="auto">
          <a:xfrm>
            <a:off x="8162925" y="4518025"/>
            <a:ext cx="103188" cy="74613"/>
          </a:xfrm>
          <a:prstGeom prst="ellipse">
            <a:avLst/>
          </a:prstGeom>
          <a:solidFill>
            <a:schemeClr val="hlink"/>
          </a:solidFill>
          <a:ln w="3175">
            <a:solidFill>
              <a:schemeClr val="bg2"/>
            </a:solidFill>
            <a:round/>
            <a:headEnd/>
            <a:tailEnd/>
          </a:ln>
          <a:effectLst/>
          <a:extLst>
            <a:ext uri="{AF507438-7753-43E0-B8FC-AC1667EBCBE1}">
              <a14:hiddenEffects xmlns:a14="http://schemas.microsoft.com/office/drawing/2010/main">
                <a:effectLst>
                  <a:outerShdw dist="17961" dir="2700000" algn="ctr" rotWithShape="0">
                    <a:schemeClr val="bg2"/>
                  </a:outerShdw>
                </a:effectLst>
              </a14:hiddenEffects>
            </a:ext>
          </a:extLst>
        </p:spPr>
        <p:txBody>
          <a:bodyPr anchor="ctr">
            <a:spAutoFit/>
          </a:bodyPr>
          <a:lstStyle/>
          <a:p>
            <a:endParaRPr lang="es-ES"/>
          </a:p>
        </p:txBody>
      </p:sp>
      <p:sp>
        <p:nvSpPr>
          <p:cNvPr id="264357" name="Oval 165"/>
          <p:cNvSpPr>
            <a:spLocks noChangeArrowheads="1"/>
          </p:cNvSpPr>
          <p:nvPr/>
        </p:nvSpPr>
        <p:spPr bwMode="auto">
          <a:xfrm>
            <a:off x="7970838" y="4554538"/>
            <a:ext cx="103187" cy="74612"/>
          </a:xfrm>
          <a:prstGeom prst="ellipse">
            <a:avLst/>
          </a:prstGeom>
          <a:solidFill>
            <a:schemeClr val="hlink"/>
          </a:solidFill>
          <a:ln w="3175">
            <a:solidFill>
              <a:schemeClr val="bg2"/>
            </a:solidFill>
            <a:round/>
            <a:headEnd/>
            <a:tailEnd/>
          </a:ln>
          <a:effectLst/>
          <a:extLst>
            <a:ext uri="{AF507438-7753-43E0-B8FC-AC1667EBCBE1}">
              <a14:hiddenEffects xmlns:a14="http://schemas.microsoft.com/office/drawing/2010/main">
                <a:effectLst>
                  <a:outerShdw dist="17961" dir="2700000" algn="ctr" rotWithShape="0">
                    <a:schemeClr val="bg2"/>
                  </a:outerShdw>
                </a:effectLst>
              </a14:hiddenEffects>
            </a:ext>
          </a:extLst>
        </p:spPr>
        <p:txBody>
          <a:bodyPr anchor="ctr">
            <a:spAutoFit/>
          </a:bodyPr>
          <a:lstStyle/>
          <a:p>
            <a:endParaRPr lang="es-ES"/>
          </a:p>
        </p:txBody>
      </p:sp>
      <p:sp>
        <p:nvSpPr>
          <p:cNvPr id="264358" name="Oval 166"/>
          <p:cNvSpPr>
            <a:spLocks noChangeArrowheads="1"/>
          </p:cNvSpPr>
          <p:nvPr/>
        </p:nvSpPr>
        <p:spPr bwMode="auto">
          <a:xfrm>
            <a:off x="7712075" y="4629150"/>
            <a:ext cx="103188" cy="74613"/>
          </a:xfrm>
          <a:prstGeom prst="ellipse">
            <a:avLst/>
          </a:prstGeom>
          <a:solidFill>
            <a:schemeClr val="hlink"/>
          </a:solidFill>
          <a:ln w="3175">
            <a:solidFill>
              <a:schemeClr val="bg2"/>
            </a:solidFill>
            <a:round/>
            <a:headEnd/>
            <a:tailEnd/>
          </a:ln>
          <a:effectLst/>
          <a:extLst>
            <a:ext uri="{AF507438-7753-43E0-B8FC-AC1667EBCBE1}">
              <a14:hiddenEffects xmlns:a14="http://schemas.microsoft.com/office/drawing/2010/main">
                <a:effectLst>
                  <a:outerShdw dist="17961" dir="2700000" algn="ctr" rotWithShape="0">
                    <a:schemeClr val="bg2"/>
                  </a:outerShdw>
                </a:effectLst>
              </a14:hiddenEffects>
            </a:ext>
          </a:extLst>
        </p:spPr>
        <p:txBody>
          <a:bodyPr anchor="ctr">
            <a:spAutoFit/>
          </a:bodyPr>
          <a:lstStyle/>
          <a:p>
            <a:endParaRPr lang="es-ES"/>
          </a:p>
        </p:txBody>
      </p:sp>
      <p:sp>
        <p:nvSpPr>
          <p:cNvPr id="264359" name="Oval 167"/>
          <p:cNvSpPr>
            <a:spLocks noChangeArrowheads="1"/>
          </p:cNvSpPr>
          <p:nvPr/>
        </p:nvSpPr>
        <p:spPr bwMode="auto">
          <a:xfrm>
            <a:off x="7510463" y="4703763"/>
            <a:ext cx="103187" cy="74612"/>
          </a:xfrm>
          <a:prstGeom prst="ellipse">
            <a:avLst/>
          </a:prstGeom>
          <a:solidFill>
            <a:schemeClr val="hlink"/>
          </a:solidFill>
          <a:ln w="3175">
            <a:solidFill>
              <a:schemeClr val="bg2"/>
            </a:solidFill>
            <a:round/>
            <a:headEnd/>
            <a:tailEnd/>
          </a:ln>
          <a:effectLst/>
          <a:extLst>
            <a:ext uri="{AF507438-7753-43E0-B8FC-AC1667EBCBE1}">
              <a14:hiddenEffects xmlns:a14="http://schemas.microsoft.com/office/drawing/2010/main">
                <a:effectLst>
                  <a:outerShdw dist="17961" dir="2700000" algn="ctr" rotWithShape="0">
                    <a:schemeClr val="bg2"/>
                  </a:outerShdw>
                </a:effectLst>
              </a14:hiddenEffects>
            </a:ext>
          </a:extLst>
        </p:spPr>
        <p:txBody>
          <a:bodyPr anchor="ctr">
            <a:spAutoFit/>
          </a:bodyPr>
          <a:lstStyle/>
          <a:p>
            <a:endParaRPr lang="es-ES"/>
          </a:p>
        </p:txBody>
      </p:sp>
      <p:sp>
        <p:nvSpPr>
          <p:cNvPr id="264363" name="Freeform 171"/>
          <p:cNvSpPr>
            <a:spLocks/>
          </p:cNvSpPr>
          <p:nvPr/>
        </p:nvSpPr>
        <p:spPr bwMode="auto">
          <a:xfrm>
            <a:off x="5410200" y="3733800"/>
            <a:ext cx="2514600" cy="1447800"/>
          </a:xfrm>
          <a:custGeom>
            <a:avLst/>
            <a:gdLst>
              <a:gd name="T0" fmla="*/ 336 w 1584"/>
              <a:gd name="T1" fmla="*/ 912 h 912"/>
              <a:gd name="T2" fmla="*/ 0 w 1584"/>
              <a:gd name="T3" fmla="*/ 672 h 912"/>
              <a:gd name="T4" fmla="*/ 624 w 1584"/>
              <a:gd name="T5" fmla="*/ 192 h 912"/>
              <a:gd name="T6" fmla="*/ 1584 w 1584"/>
              <a:gd name="T7" fmla="*/ 0 h 912"/>
            </a:gdLst>
            <a:ahLst/>
            <a:cxnLst>
              <a:cxn ang="0">
                <a:pos x="T0" y="T1"/>
              </a:cxn>
              <a:cxn ang="0">
                <a:pos x="T2" y="T3"/>
              </a:cxn>
              <a:cxn ang="0">
                <a:pos x="T4" y="T5"/>
              </a:cxn>
              <a:cxn ang="0">
                <a:pos x="T6" y="T7"/>
              </a:cxn>
            </a:cxnLst>
            <a:rect l="0" t="0" r="r" b="b"/>
            <a:pathLst>
              <a:path w="1584" h="912">
                <a:moveTo>
                  <a:pt x="336" y="912"/>
                </a:moveTo>
                <a:lnTo>
                  <a:pt x="0" y="672"/>
                </a:lnTo>
                <a:lnTo>
                  <a:pt x="624" y="192"/>
                </a:lnTo>
                <a:lnTo>
                  <a:pt x="1584" y="0"/>
                </a:lnTo>
              </a:path>
            </a:pathLst>
          </a:custGeom>
          <a:noFill/>
          <a:ln w="38100"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64349" name="Rectangle 157"/>
          <p:cNvSpPr>
            <a:spLocks noChangeArrowheads="1"/>
          </p:cNvSpPr>
          <p:nvPr/>
        </p:nvSpPr>
        <p:spPr bwMode="auto">
          <a:xfrm>
            <a:off x="5476875" y="5132388"/>
            <a:ext cx="2438400" cy="427037"/>
          </a:xfrm>
          <a:prstGeom prst="rect">
            <a:avLst/>
          </a:prstGeom>
          <a:solidFill>
            <a:srgbClr val="FF0000"/>
          </a:solidFill>
          <a:ln>
            <a:noFill/>
          </a:ln>
          <a:effectLst/>
          <a:extLs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17961" dir="2700000" algn="ctr" rotWithShape="0">
                    <a:schemeClr val="bg2"/>
                  </a:outerShdw>
                </a:effectLst>
              </a14:hiddenEffects>
            </a:ext>
          </a:extLst>
        </p:spPr>
        <p:txBody>
          <a:bodyPr>
            <a:spAutoFit/>
          </a:bodyPr>
          <a:lstStyle/>
          <a:p>
            <a:pPr algn="ctr">
              <a:spcBef>
                <a:spcPct val="0"/>
              </a:spcBef>
            </a:pPr>
            <a:r>
              <a:rPr lang="es-ES_tradnl" altLang="es-ES" sz="2200">
                <a:effectLst>
                  <a:outerShdw blurRad="38100" dist="38100" dir="2700000" algn="tl">
                    <a:srgbClr val="000000"/>
                  </a:outerShdw>
                </a:effectLst>
              </a:rPr>
              <a:t>SUBESTACIÓN</a:t>
            </a:r>
            <a:endParaRPr lang="es-ES" altLang="es-ES" sz="2200">
              <a:effectLst>
                <a:outerShdw blurRad="38100" dist="38100" dir="2700000" algn="tl">
                  <a:srgbClr val="000000"/>
                </a:outerShdw>
              </a:effectLst>
            </a:endParaRPr>
          </a:p>
        </p:txBody>
      </p:sp>
      <p:sp>
        <p:nvSpPr>
          <p:cNvPr id="264365" name="Line 173"/>
          <p:cNvSpPr>
            <a:spLocks noChangeShapeType="1"/>
          </p:cNvSpPr>
          <p:nvPr/>
        </p:nvSpPr>
        <p:spPr bwMode="auto">
          <a:xfrm>
            <a:off x="7848600" y="1295400"/>
            <a:ext cx="533400" cy="2286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64367" name="Line 175"/>
          <p:cNvSpPr>
            <a:spLocks noChangeShapeType="1"/>
          </p:cNvSpPr>
          <p:nvPr/>
        </p:nvSpPr>
        <p:spPr bwMode="auto">
          <a:xfrm flipH="1" flipV="1">
            <a:off x="5410200" y="2438400"/>
            <a:ext cx="228600" cy="15240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64368" name="Line 176"/>
          <p:cNvSpPr>
            <a:spLocks noChangeShapeType="1"/>
          </p:cNvSpPr>
          <p:nvPr/>
        </p:nvSpPr>
        <p:spPr bwMode="auto">
          <a:xfrm flipV="1">
            <a:off x="5743575" y="1901825"/>
            <a:ext cx="206375" cy="155575"/>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64369" name="Line 177"/>
          <p:cNvSpPr>
            <a:spLocks noChangeShapeType="1"/>
          </p:cNvSpPr>
          <p:nvPr/>
        </p:nvSpPr>
        <p:spPr bwMode="auto">
          <a:xfrm flipV="1">
            <a:off x="7010400" y="1419225"/>
            <a:ext cx="211138" cy="28575"/>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64373" name="Line 181"/>
          <p:cNvSpPr>
            <a:spLocks noChangeShapeType="1"/>
          </p:cNvSpPr>
          <p:nvPr/>
        </p:nvSpPr>
        <p:spPr bwMode="auto">
          <a:xfrm>
            <a:off x="6965950" y="4864100"/>
            <a:ext cx="276225" cy="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64374" name="Line 182"/>
          <p:cNvSpPr>
            <a:spLocks noChangeShapeType="1"/>
          </p:cNvSpPr>
          <p:nvPr/>
        </p:nvSpPr>
        <p:spPr bwMode="auto">
          <a:xfrm flipH="1" flipV="1">
            <a:off x="5514975" y="4876800"/>
            <a:ext cx="200025" cy="15240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64381" name="Line 189"/>
          <p:cNvSpPr>
            <a:spLocks noChangeShapeType="1"/>
          </p:cNvSpPr>
          <p:nvPr/>
        </p:nvSpPr>
        <p:spPr bwMode="auto">
          <a:xfrm>
            <a:off x="7870825" y="1309688"/>
            <a:ext cx="488950" cy="214312"/>
          </a:xfrm>
          <a:prstGeom prst="line">
            <a:avLst/>
          </a:prstGeom>
          <a:noFill/>
          <a:ln w="889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nvGrpSpPr>
          <p:cNvPr id="264380" name="Group 188"/>
          <p:cNvGrpSpPr>
            <a:grpSpLocks/>
          </p:cNvGrpSpPr>
          <p:nvPr/>
        </p:nvGrpSpPr>
        <p:grpSpPr bwMode="auto">
          <a:xfrm>
            <a:off x="7315200" y="1219200"/>
            <a:ext cx="1174750" cy="717550"/>
            <a:chOff x="4608" y="768"/>
            <a:chExt cx="740" cy="452"/>
          </a:xfrm>
        </p:grpSpPr>
        <p:grpSp>
          <p:nvGrpSpPr>
            <p:cNvPr id="264378" name="Group 186"/>
            <p:cNvGrpSpPr>
              <a:grpSpLocks/>
            </p:cNvGrpSpPr>
            <p:nvPr/>
          </p:nvGrpSpPr>
          <p:grpSpPr bwMode="auto">
            <a:xfrm rot="16075364">
              <a:off x="5044" y="764"/>
              <a:ext cx="299" cy="308"/>
              <a:chOff x="2064" y="912"/>
              <a:chExt cx="299" cy="308"/>
            </a:xfrm>
          </p:grpSpPr>
          <p:sp>
            <p:nvSpPr>
              <p:cNvPr id="264376" name="Freeform 184"/>
              <p:cNvSpPr>
                <a:spLocks/>
              </p:cNvSpPr>
              <p:nvPr/>
            </p:nvSpPr>
            <p:spPr bwMode="auto">
              <a:xfrm>
                <a:off x="2064" y="912"/>
                <a:ext cx="240" cy="192"/>
              </a:xfrm>
              <a:custGeom>
                <a:avLst/>
                <a:gdLst>
                  <a:gd name="T0" fmla="*/ 0 w 240"/>
                  <a:gd name="T1" fmla="*/ 0 h 192"/>
                  <a:gd name="T2" fmla="*/ 144 w 240"/>
                  <a:gd name="T3" fmla="*/ 144 h 192"/>
                  <a:gd name="T4" fmla="*/ 144 w 240"/>
                  <a:gd name="T5" fmla="*/ 0 h 192"/>
                  <a:gd name="T6" fmla="*/ 240 w 240"/>
                  <a:gd name="T7" fmla="*/ 192 h 192"/>
                </a:gdLst>
                <a:ahLst/>
                <a:cxnLst>
                  <a:cxn ang="0">
                    <a:pos x="T0" y="T1"/>
                  </a:cxn>
                  <a:cxn ang="0">
                    <a:pos x="T2" y="T3"/>
                  </a:cxn>
                  <a:cxn ang="0">
                    <a:pos x="T4" y="T5"/>
                  </a:cxn>
                  <a:cxn ang="0">
                    <a:pos x="T6" y="T7"/>
                  </a:cxn>
                </a:cxnLst>
                <a:rect l="0" t="0" r="r" b="b"/>
                <a:pathLst>
                  <a:path w="240" h="192">
                    <a:moveTo>
                      <a:pt x="0" y="0"/>
                    </a:moveTo>
                    <a:lnTo>
                      <a:pt x="144" y="144"/>
                    </a:lnTo>
                    <a:lnTo>
                      <a:pt x="144" y="0"/>
                    </a:lnTo>
                    <a:lnTo>
                      <a:pt x="240" y="192"/>
                    </a:lnTo>
                  </a:path>
                </a:pathLst>
              </a:custGeom>
              <a:solidFill>
                <a:srgbClr val="00FF00"/>
              </a:solidFill>
              <a:ln w="38100" cap="flat" cmpd="sng">
                <a:solidFill>
                  <a:srgbClr val="00FF00"/>
                </a:solidFill>
                <a:prstDash val="solid"/>
                <a:round/>
                <a:headEnd type="none" w="med" len="med"/>
                <a:tailEnd type="none" w="med" len="me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64377" name="Line 185"/>
              <p:cNvSpPr>
                <a:spLocks noChangeShapeType="1"/>
              </p:cNvSpPr>
              <p:nvPr/>
            </p:nvSpPr>
            <p:spPr bwMode="auto">
              <a:xfrm>
                <a:off x="2267" y="1028"/>
                <a:ext cx="96" cy="192"/>
              </a:xfrm>
              <a:prstGeom prst="line">
                <a:avLst/>
              </a:prstGeom>
              <a:noFill/>
              <a:ln w="38100">
                <a:solidFill>
                  <a:srgbClr val="00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sp>
          <p:nvSpPr>
            <p:cNvPr id="264379" name="Rectangle 187"/>
            <p:cNvSpPr>
              <a:spLocks noChangeArrowheads="1"/>
            </p:cNvSpPr>
            <p:nvPr/>
          </p:nvSpPr>
          <p:spPr bwMode="auto">
            <a:xfrm>
              <a:off x="4608" y="1008"/>
              <a:ext cx="526" cy="212"/>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spAutoFit/>
            </a:bodyPr>
            <a:lstStyle/>
            <a:p>
              <a:pPr algn="l">
                <a:spcBef>
                  <a:spcPct val="20000"/>
                </a:spcBef>
                <a:buClr>
                  <a:schemeClr val="accent2"/>
                </a:buClr>
                <a:buSzPct val="75000"/>
                <a:buFont typeface="Monotype Sorts" pitchFamily="2" charset="2"/>
                <a:buNone/>
              </a:pPr>
              <a:r>
                <a:rPr lang="es-ES_tradnl" altLang="es-ES" sz="1600">
                  <a:solidFill>
                    <a:srgbClr val="66FF33"/>
                  </a:solidFill>
                  <a:effectLst>
                    <a:outerShdw blurRad="38100" dist="38100" dir="2700000" algn="tl">
                      <a:srgbClr val="000000"/>
                    </a:outerShdw>
                  </a:effectLst>
                </a:rPr>
                <a:t>Avería</a:t>
              </a:r>
              <a:endParaRPr lang="es-ES" altLang="es-ES" sz="1600">
                <a:solidFill>
                  <a:srgbClr val="66FF33"/>
                </a:solidFill>
                <a:effectLst>
                  <a:outerShdw blurRad="38100" dist="38100" dir="2700000" algn="tl">
                    <a:srgbClr val="000000"/>
                  </a:outerShdw>
                </a:effectLst>
              </a:endParaRPr>
            </a:p>
          </p:txBody>
        </p:sp>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9" presetClass="entr" presetSubtype="10" fill="hold" nodeType="clickEffect">
                                  <p:stCondLst>
                                    <p:cond delay="0"/>
                                  </p:stCondLst>
                                  <p:childTnLst>
                                    <p:set>
                                      <p:cBhvr>
                                        <p:cTn id="6" dur="1" fill="hold">
                                          <p:stCondLst>
                                            <p:cond delay="0"/>
                                          </p:stCondLst>
                                        </p:cTn>
                                        <p:tgtEl>
                                          <p:spTgt spid="264380"/>
                                        </p:tgtEl>
                                        <p:attrNameLst>
                                          <p:attrName>style.visibility</p:attrName>
                                        </p:attrNameLst>
                                      </p:cBhvr>
                                      <p:to>
                                        <p:strVal val="visible"/>
                                      </p:to>
                                    </p:set>
                                    <p:anim calcmode="lin" valueType="num">
                                      <p:cBhvr>
                                        <p:cTn id="7" dur="5000" fill="hold"/>
                                        <p:tgtEl>
                                          <p:spTgt spid="264380"/>
                                        </p:tgtEl>
                                        <p:attrNameLst>
                                          <p:attrName>ppt_w</p:attrName>
                                        </p:attrNameLst>
                                      </p:cBhvr>
                                      <p:tavLst>
                                        <p:tav tm="0" fmla="#ppt_w*sin(2.5*pi*$)">
                                          <p:val>
                                            <p:fltVal val="0"/>
                                          </p:val>
                                        </p:tav>
                                        <p:tav tm="100000">
                                          <p:val>
                                            <p:fltVal val="1"/>
                                          </p:val>
                                        </p:tav>
                                      </p:tavLst>
                                    </p:anim>
                                    <p:anim calcmode="lin" valueType="num">
                                      <p:cBhvr>
                                        <p:cTn id="8" dur="5000" fill="hold"/>
                                        <p:tgtEl>
                                          <p:spTgt spid="264380"/>
                                        </p:tgtEl>
                                        <p:attrNameLst>
                                          <p:attrName>ppt_h</p:attrName>
                                        </p:attrNameLst>
                                      </p:cBhvr>
                                      <p:tavLst>
                                        <p:tav tm="0">
                                          <p:val>
                                            <p:strVal val="#ppt_h"/>
                                          </p:val>
                                        </p:tav>
                                        <p:tav tm="100000">
                                          <p:val>
                                            <p:strVal val="#ppt_h"/>
                                          </p:val>
                                        </p:tav>
                                      </p:tavLst>
                                    </p:anim>
                                  </p:childTnLst>
                                </p:cTn>
                              </p:par>
                            </p:childTnLst>
                          </p:cTn>
                        </p:par>
                        <p:par>
                          <p:cTn id="9" fill="hold" nodeType="afterGroup">
                            <p:stCondLst>
                              <p:cond delay="5000"/>
                            </p:stCondLst>
                            <p:childTnLst>
                              <p:par>
                                <p:cTn id="10" presetID="19" presetClass="entr" presetSubtype="10" fill="hold" grpId="0" nodeType="afterEffect">
                                  <p:stCondLst>
                                    <p:cond delay="0"/>
                                  </p:stCondLst>
                                  <p:childTnLst>
                                    <p:set>
                                      <p:cBhvr>
                                        <p:cTn id="11" dur="1" fill="hold">
                                          <p:stCondLst>
                                            <p:cond delay="0"/>
                                          </p:stCondLst>
                                        </p:cTn>
                                        <p:tgtEl>
                                          <p:spTgt spid="264381"/>
                                        </p:tgtEl>
                                        <p:attrNameLst>
                                          <p:attrName>style.visibility</p:attrName>
                                        </p:attrNameLst>
                                      </p:cBhvr>
                                      <p:to>
                                        <p:strVal val="visible"/>
                                      </p:to>
                                    </p:set>
                                    <p:anim calcmode="lin" valueType="num">
                                      <p:cBhvr>
                                        <p:cTn id="12" dur="5000" fill="hold"/>
                                        <p:tgtEl>
                                          <p:spTgt spid="264381"/>
                                        </p:tgtEl>
                                        <p:attrNameLst>
                                          <p:attrName>ppt_w</p:attrName>
                                        </p:attrNameLst>
                                      </p:cBhvr>
                                      <p:tavLst>
                                        <p:tav tm="0" fmla="#ppt_w*sin(2.5*pi*$)">
                                          <p:val>
                                            <p:fltVal val="0"/>
                                          </p:val>
                                        </p:tav>
                                        <p:tav tm="100000">
                                          <p:val>
                                            <p:fltVal val="1"/>
                                          </p:val>
                                        </p:tav>
                                      </p:tavLst>
                                    </p:anim>
                                    <p:anim calcmode="lin" valueType="num">
                                      <p:cBhvr>
                                        <p:cTn id="13" dur="5000" fill="hold"/>
                                        <p:tgtEl>
                                          <p:spTgt spid="264381"/>
                                        </p:tgtEl>
                                        <p:attrNameLst>
                                          <p:attrName>ppt_h</p:attrName>
                                        </p:attrNameLst>
                                      </p:cBhvr>
                                      <p:tavLst>
                                        <p:tav tm="0">
                                          <p:val>
                                            <p:strVal val="#ppt_h"/>
                                          </p:val>
                                        </p:tav>
                                        <p:tav tm="100000">
                                          <p:val>
                                            <p:strVal val="#ppt_h"/>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19" presetClass="entr" presetSubtype="10" fill="hold" grpId="0" nodeType="clickEffect">
                                  <p:stCondLst>
                                    <p:cond delay="0"/>
                                  </p:stCondLst>
                                  <p:childTnLst>
                                    <p:set>
                                      <p:cBhvr>
                                        <p:cTn id="17" dur="1" fill="hold">
                                          <p:stCondLst>
                                            <p:cond delay="0"/>
                                          </p:stCondLst>
                                        </p:cTn>
                                        <p:tgtEl>
                                          <p:spTgt spid="264337"/>
                                        </p:tgtEl>
                                        <p:attrNameLst>
                                          <p:attrName>style.visibility</p:attrName>
                                        </p:attrNameLst>
                                      </p:cBhvr>
                                      <p:to>
                                        <p:strVal val="visible"/>
                                      </p:to>
                                    </p:set>
                                    <p:anim calcmode="lin" valueType="num">
                                      <p:cBhvr>
                                        <p:cTn id="18" dur="5000" fill="hold"/>
                                        <p:tgtEl>
                                          <p:spTgt spid="264337"/>
                                        </p:tgtEl>
                                        <p:attrNameLst>
                                          <p:attrName>ppt_w</p:attrName>
                                        </p:attrNameLst>
                                      </p:cBhvr>
                                      <p:tavLst>
                                        <p:tav tm="0" fmla="#ppt_w*sin(2.5*pi*$)">
                                          <p:val>
                                            <p:fltVal val="0"/>
                                          </p:val>
                                        </p:tav>
                                        <p:tav tm="100000">
                                          <p:val>
                                            <p:fltVal val="1"/>
                                          </p:val>
                                        </p:tav>
                                      </p:tavLst>
                                    </p:anim>
                                    <p:anim calcmode="lin" valueType="num">
                                      <p:cBhvr>
                                        <p:cTn id="19" dur="5000" fill="hold"/>
                                        <p:tgtEl>
                                          <p:spTgt spid="264337"/>
                                        </p:tgtEl>
                                        <p:attrNameLst>
                                          <p:attrName>ppt_h</p:attrName>
                                        </p:attrNameLst>
                                      </p:cBhvr>
                                      <p:tavLst>
                                        <p:tav tm="0">
                                          <p:val>
                                            <p:strVal val="#ppt_h"/>
                                          </p:val>
                                        </p:tav>
                                        <p:tav tm="100000">
                                          <p:val>
                                            <p:strVal val="#ppt_h"/>
                                          </p:val>
                                        </p:tav>
                                      </p:tavLst>
                                    </p:anim>
                                  </p:childTnLst>
                                </p:cTn>
                              </p:par>
                            </p:childTnLst>
                          </p:cTn>
                        </p:par>
                        <p:par>
                          <p:cTn id="20" fill="hold" nodeType="afterGroup">
                            <p:stCondLst>
                              <p:cond delay="5000"/>
                            </p:stCondLst>
                            <p:childTnLst>
                              <p:par>
                                <p:cTn id="21" presetID="19" presetClass="entr" presetSubtype="10" fill="hold" grpId="0" nodeType="afterEffect">
                                  <p:stCondLst>
                                    <p:cond delay="0"/>
                                  </p:stCondLst>
                                  <p:childTnLst>
                                    <p:set>
                                      <p:cBhvr>
                                        <p:cTn id="22" dur="1" fill="hold">
                                          <p:stCondLst>
                                            <p:cond delay="0"/>
                                          </p:stCondLst>
                                        </p:cTn>
                                        <p:tgtEl>
                                          <p:spTgt spid="264338"/>
                                        </p:tgtEl>
                                        <p:attrNameLst>
                                          <p:attrName>style.visibility</p:attrName>
                                        </p:attrNameLst>
                                      </p:cBhvr>
                                      <p:to>
                                        <p:strVal val="visible"/>
                                      </p:to>
                                    </p:set>
                                    <p:anim calcmode="lin" valueType="num">
                                      <p:cBhvr>
                                        <p:cTn id="23" dur="5000" fill="hold"/>
                                        <p:tgtEl>
                                          <p:spTgt spid="264338"/>
                                        </p:tgtEl>
                                        <p:attrNameLst>
                                          <p:attrName>ppt_w</p:attrName>
                                        </p:attrNameLst>
                                      </p:cBhvr>
                                      <p:tavLst>
                                        <p:tav tm="0" fmla="#ppt_w*sin(2.5*pi*$)">
                                          <p:val>
                                            <p:fltVal val="0"/>
                                          </p:val>
                                        </p:tav>
                                        <p:tav tm="100000">
                                          <p:val>
                                            <p:fltVal val="1"/>
                                          </p:val>
                                        </p:tav>
                                      </p:tavLst>
                                    </p:anim>
                                    <p:anim calcmode="lin" valueType="num">
                                      <p:cBhvr>
                                        <p:cTn id="24" dur="5000" fill="hold"/>
                                        <p:tgtEl>
                                          <p:spTgt spid="264338"/>
                                        </p:tgtEl>
                                        <p:attrNameLst>
                                          <p:attrName>ppt_h</p:attrName>
                                        </p:attrNameLst>
                                      </p:cBhvr>
                                      <p:tavLst>
                                        <p:tav tm="0">
                                          <p:val>
                                            <p:strVal val="#ppt_h"/>
                                          </p:val>
                                        </p:tav>
                                        <p:tav tm="100000">
                                          <p:val>
                                            <p:strVal val="#ppt_h"/>
                                          </p:val>
                                        </p:tav>
                                      </p:tavLst>
                                    </p:anim>
                                  </p:childTnLst>
                                </p:cTn>
                              </p:par>
                            </p:childTnLst>
                          </p:cTn>
                        </p:par>
                        <p:par>
                          <p:cTn id="25" fill="hold" nodeType="afterGroup">
                            <p:stCondLst>
                              <p:cond delay="10000"/>
                            </p:stCondLst>
                            <p:childTnLst>
                              <p:par>
                                <p:cTn id="26" presetID="19" presetClass="entr" presetSubtype="10" fill="hold" grpId="0" nodeType="afterEffect">
                                  <p:stCondLst>
                                    <p:cond delay="0"/>
                                  </p:stCondLst>
                                  <p:childTnLst>
                                    <p:set>
                                      <p:cBhvr>
                                        <p:cTn id="27" dur="1" fill="hold">
                                          <p:stCondLst>
                                            <p:cond delay="0"/>
                                          </p:stCondLst>
                                        </p:cTn>
                                        <p:tgtEl>
                                          <p:spTgt spid="264373"/>
                                        </p:tgtEl>
                                        <p:attrNameLst>
                                          <p:attrName>style.visibility</p:attrName>
                                        </p:attrNameLst>
                                      </p:cBhvr>
                                      <p:to>
                                        <p:strVal val="visible"/>
                                      </p:to>
                                    </p:set>
                                    <p:anim calcmode="lin" valueType="num">
                                      <p:cBhvr>
                                        <p:cTn id="28" dur="5000" fill="hold"/>
                                        <p:tgtEl>
                                          <p:spTgt spid="264373"/>
                                        </p:tgtEl>
                                        <p:attrNameLst>
                                          <p:attrName>ppt_w</p:attrName>
                                        </p:attrNameLst>
                                      </p:cBhvr>
                                      <p:tavLst>
                                        <p:tav tm="0" fmla="#ppt_w*sin(2.5*pi*$)">
                                          <p:val>
                                            <p:fltVal val="0"/>
                                          </p:val>
                                        </p:tav>
                                        <p:tav tm="100000">
                                          <p:val>
                                            <p:fltVal val="1"/>
                                          </p:val>
                                        </p:tav>
                                      </p:tavLst>
                                    </p:anim>
                                    <p:anim calcmode="lin" valueType="num">
                                      <p:cBhvr>
                                        <p:cTn id="29" dur="5000" fill="hold"/>
                                        <p:tgtEl>
                                          <p:spTgt spid="264373"/>
                                        </p:tgtEl>
                                        <p:attrNameLst>
                                          <p:attrName>ppt_h</p:attrName>
                                        </p:attrNameLst>
                                      </p:cBhvr>
                                      <p:tavLst>
                                        <p:tav tm="0">
                                          <p:val>
                                            <p:strVal val="#ppt_h"/>
                                          </p:val>
                                        </p:tav>
                                        <p:tav tm="100000">
                                          <p:val>
                                            <p:strVal val="#ppt_h"/>
                                          </p:val>
                                        </p:tav>
                                      </p:tavLst>
                                    </p:anim>
                                  </p:childTnLst>
                                </p:cTn>
                              </p:par>
                            </p:childTnLst>
                          </p:cTn>
                        </p:par>
                        <p:par>
                          <p:cTn id="30" fill="hold" nodeType="afterGroup">
                            <p:stCondLst>
                              <p:cond delay="15000"/>
                            </p:stCondLst>
                            <p:childTnLst>
                              <p:par>
                                <p:cTn id="31" presetID="19" presetClass="entr" presetSubtype="10" fill="hold" grpId="0" nodeType="afterEffect">
                                  <p:stCondLst>
                                    <p:cond delay="0"/>
                                  </p:stCondLst>
                                  <p:childTnLst>
                                    <p:set>
                                      <p:cBhvr>
                                        <p:cTn id="32" dur="1" fill="hold">
                                          <p:stCondLst>
                                            <p:cond delay="0"/>
                                          </p:stCondLst>
                                        </p:cTn>
                                        <p:tgtEl>
                                          <p:spTgt spid="264374"/>
                                        </p:tgtEl>
                                        <p:attrNameLst>
                                          <p:attrName>style.visibility</p:attrName>
                                        </p:attrNameLst>
                                      </p:cBhvr>
                                      <p:to>
                                        <p:strVal val="visible"/>
                                      </p:to>
                                    </p:set>
                                    <p:anim calcmode="lin" valueType="num">
                                      <p:cBhvr>
                                        <p:cTn id="33" dur="5000" fill="hold"/>
                                        <p:tgtEl>
                                          <p:spTgt spid="264374"/>
                                        </p:tgtEl>
                                        <p:attrNameLst>
                                          <p:attrName>ppt_w</p:attrName>
                                        </p:attrNameLst>
                                      </p:cBhvr>
                                      <p:tavLst>
                                        <p:tav tm="0" fmla="#ppt_w*sin(2.5*pi*$)">
                                          <p:val>
                                            <p:fltVal val="0"/>
                                          </p:val>
                                        </p:tav>
                                        <p:tav tm="100000">
                                          <p:val>
                                            <p:fltVal val="1"/>
                                          </p:val>
                                        </p:tav>
                                      </p:tavLst>
                                    </p:anim>
                                    <p:anim calcmode="lin" valueType="num">
                                      <p:cBhvr>
                                        <p:cTn id="34" dur="5000" fill="hold"/>
                                        <p:tgtEl>
                                          <p:spTgt spid="26437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4337" grpId="0" animBg="1"/>
      <p:bldP spid="264338" grpId="0" animBg="1"/>
      <p:bldP spid="264373" grpId="0" animBg="1"/>
      <p:bldP spid="264374" grpId="0" animBg="1"/>
      <p:bldP spid="264381"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0642" name="Rectangle 2"/>
          <p:cNvSpPr>
            <a:spLocks noGrp="1" noChangeArrowheads="1"/>
          </p:cNvSpPr>
          <p:nvPr>
            <p:ph type="title"/>
          </p:nvPr>
        </p:nvSpPr>
        <p:spPr>
          <a:xfrm>
            <a:off x="152400" y="-76200"/>
            <a:ext cx="8839200" cy="1143000"/>
          </a:xfrm>
          <a:noFill/>
          <a:ln/>
          <a:effectLst>
            <a:outerShdw dist="35921" dir="2700000" algn="ctr" rotWithShape="0">
              <a:schemeClr val="bg2"/>
            </a:outerShdw>
          </a:effectLst>
        </p:spPr>
        <p:txBody>
          <a:bodyPr/>
          <a:lstStyle/>
          <a:p>
            <a:r>
              <a:rPr lang="es-ES_tradnl" altLang="es-ES" sz="4700" b="1">
                <a:latin typeface="Tahoma" pitchFamily="34" charset="0"/>
              </a:rPr>
              <a:t>2.3 Las centrales eléctricas I</a:t>
            </a:r>
            <a:endParaRPr lang="es-ES_tradnl" altLang="es-ES"/>
          </a:p>
        </p:txBody>
      </p:sp>
      <p:sp>
        <p:nvSpPr>
          <p:cNvPr id="240656" name="Rectangle 16"/>
          <p:cNvSpPr>
            <a:spLocks noChangeArrowheads="1"/>
          </p:cNvSpPr>
          <p:nvPr/>
        </p:nvSpPr>
        <p:spPr bwMode="auto">
          <a:xfrm>
            <a:off x="457200" y="1565275"/>
            <a:ext cx="2209800" cy="396875"/>
          </a:xfrm>
          <a:prstGeom prst="rect">
            <a:avLst/>
          </a:prstGeom>
          <a:solidFill>
            <a:srgbClr val="808080"/>
          </a:solidFill>
          <a:ln>
            <a:noFill/>
          </a:ln>
          <a:effectLst/>
          <a:scene3d>
            <a:camera prst="legacyObliqueTopRight"/>
            <a:lightRig rig="legacyFlat3" dir="b"/>
          </a:scene3d>
          <a:sp3d extrusionH="49200" prstMaterial="legacyMatte">
            <a:bevelT w="13500" h="13500" prst="angle"/>
            <a:bevelB w="13500" h="13500" prst="angle"/>
            <a:extrusionClr>
              <a:srgbClr val="808080"/>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28398" dir="3806097" algn="ctr" rotWithShape="0">
                    <a:schemeClr val="bg2"/>
                  </a:outerShdw>
                </a:effectLst>
              </a14:hiddenEffects>
            </a:ext>
          </a:extLst>
        </p:spPr>
        <p:txBody>
          <a:bodyPr anchor="ctr">
            <a:spAutoFit/>
            <a:flatTx/>
          </a:bodyPr>
          <a:lstStyle/>
          <a:p>
            <a:pPr algn="ctr">
              <a:spcBef>
                <a:spcPct val="0"/>
              </a:spcBef>
            </a:pPr>
            <a:r>
              <a:rPr lang="es-ES_tradnl" altLang="es-ES" sz="2000">
                <a:effectLst>
                  <a:outerShdw blurRad="38100" dist="38100" dir="2700000" algn="tl">
                    <a:srgbClr val="000000"/>
                  </a:outerShdw>
                </a:effectLst>
              </a:rPr>
              <a:t>HIDRAÚLICAS</a:t>
            </a:r>
            <a:endParaRPr lang="es-ES_tradnl" altLang="es-ES" sz="2000">
              <a:solidFill>
                <a:srgbClr val="000000"/>
              </a:solidFill>
              <a:effectLst/>
            </a:endParaRPr>
          </a:p>
        </p:txBody>
      </p:sp>
      <p:sp>
        <p:nvSpPr>
          <p:cNvPr id="240657" name="Rectangle 17"/>
          <p:cNvSpPr>
            <a:spLocks noGrp="1" noChangeArrowheads="1"/>
          </p:cNvSpPr>
          <p:nvPr>
            <p:ph type="body" idx="1"/>
          </p:nvPr>
        </p:nvSpPr>
        <p:spPr>
          <a:xfrm>
            <a:off x="3124200" y="1003300"/>
            <a:ext cx="6400800" cy="1905000"/>
          </a:xfrm>
          <a:noFill/>
          <a:ln/>
        </p:spPr>
        <p:txBody>
          <a:bodyPr/>
          <a:lstStyle/>
          <a:p>
            <a:r>
              <a:rPr lang="es-ES_tradnl" altLang="es-ES" sz="2000" b="1">
                <a:effectLst>
                  <a:outerShdw blurRad="38100" dist="38100" dir="2700000" algn="tl">
                    <a:srgbClr val="000000"/>
                  </a:outerShdw>
                </a:effectLst>
                <a:latin typeface="Tahoma" pitchFamily="34" charset="0"/>
              </a:rPr>
              <a:t>Transformación de la energía potencial acumulada por una masa de agua.</a:t>
            </a:r>
          </a:p>
          <a:p>
            <a:pPr>
              <a:spcBef>
                <a:spcPct val="35000"/>
              </a:spcBef>
            </a:pPr>
            <a:r>
              <a:rPr lang="es-ES_tradnl" altLang="es-ES" sz="2000" b="1">
                <a:effectLst>
                  <a:outerShdw blurRad="38100" dist="38100" dir="2700000" algn="tl">
                    <a:srgbClr val="000000"/>
                  </a:outerShdw>
                </a:effectLst>
                <a:latin typeface="Tahoma" pitchFamily="34" charset="0"/>
              </a:rPr>
              <a:t>Utilización turbina hidráulica.</a:t>
            </a:r>
          </a:p>
          <a:p>
            <a:pPr>
              <a:spcBef>
                <a:spcPct val="35000"/>
              </a:spcBef>
            </a:pPr>
            <a:r>
              <a:rPr lang="es-ES_tradnl" altLang="es-ES" sz="2000" b="1">
                <a:solidFill>
                  <a:schemeClr val="accent2"/>
                </a:solidFill>
                <a:effectLst>
                  <a:outerShdw blurRad="38100" dist="38100" dir="2700000" algn="tl">
                    <a:srgbClr val="000000"/>
                  </a:outerShdw>
                </a:effectLst>
                <a:latin typeface="Tahoma" pitchFamily="34" charset="0"/>
              </a:rPr>
              <a:t>Gran rapidez de respuesta.</a:t>
            </a:r>
          </a:p>
        </p:txBody>
      </p:sp>
      <p:sp>
        <p:nvSpPr>
          <p:cNvPr id="240658" name="Rectangle 18"/>
          <p:cNvSpPr>
            <a:spLocks noChangeArrowheads="1"/>
          </p:cNvSpPr>
          <p:nvPr/>
        </p:nvSpPr>
        <p:spPr bwMode="auto">
          <a:xfrm>
            <a:off x="457200" y="3375025"/>
            <a:ext cx="2743200" cy="396875"/>
          </a:xfrm>
          <a:prstGeom prst="rect">
            <a:avLst/>
          </a:prstGeom>
          <a:solidFill>
            <a:srgbClr val="008000"/>
          </a:soli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28398" dir="3806097" algn="ctr" rotWithShape="0">
                    <a:schemeClr val="bg2"/>
                  </a:outerShdw>
                </a:effectLst>
              </a14:hiddenEffects>
            </a:ext>
          </a:extLst>
        </p:spPr>
        <p:txBody>
          <a:bodyPr anchor="ctr">
            <a:spAutoFit/>
            <a:flatTx/>
          </a:bodyPr>
          <a:lstStyle/>
          <a:p>
            <a:pPr algn="ctr">
              <a:spcBef>
                <a:spcPct val="0"/>
              </a:spcBef>
            </a:pPr>
            <a:r>
              <a:rPr lang="es-ES_tradnl" altLang="es-ES" sz="2000">
                <a:effectLst>
                  <a:outerShdw blurRad="38100" dist="38100" dir="2700000" algn="tl">
                    <a:srgbClr val="000000"/>
                  </a:outerShdw>
                </a:effectLst>
              </a:rPr>
              <a:t>TERMOELÉCTRICAS</a:t>
            </a:r>
            <a:endParaRPr lang="es-ES_tradnl" altLang="es-ES" sz="2000">
              <a:solidFill>
                <a:srgbClr val="000000"/>
              </a:solidFill>
              <a:effectLst/>
            </a:endParaRPr>
          </a:p>
        </p:txBody>
      </p:sp>
      <p:sp>
        <p:nvSpPr>
          <p:cNvPr id="240659" name="Rectangle 19"/>
          <p:cNvSpPr>
            <a:spLocks noChangeArrowheads="1"/>
          </p:cNvSpPr>
          <p:nvPr/>
        </p:nvSpPr>
        <p:spPr bwMode="auto">
          <a:xfrm>
            <a:off x="3581400" y="2673350"/>
            <a:ext cx="5867400"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lgn="l">
              <a:spcBef>
                <a:spcPct val="0"/>
              </a:spcBef>
              <a:defRPr sz="2400">
                <a:solidFill>
                  <a:schemeClr val="tx1"/>
                </a:solidFill>
                <a:latin typeface="Times New Roman" pitchFamily="18" charset="0"/>
              </a:defRPr>
            </a:lvl1pPr>
            <a:lvl2pPr marL="742950" indent="-285750" algn="l">
              <a:spcBef>
                <a:spcPct val="0"/>
              </a:spcBef>
              <a:defRPr sz="2400">
                <a:solidFill>
                  <a:schemeClr val="tx1"/>
                </a:solidFill>
                <a:latin typeface="Times New Roman" pitchFamily="18" charset="0"/>
              </a:defRPr>
            </a:lvl2pPr>
            <a:lvl3pPr marL="11430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buClr>
                <a:schemeClr val="accent2"/>
              </a:buClr>
              <a:buSzPct val="75000"/>
              <a:buFont typeface="Monotype Sorts" pitchFamily="2" charset="2"/>
              <a:buChar char="l"/>
            </a:pPr>
            <a:r>
              <a:rPr lang="es-ES_tradnl" altLang="es-ES" sz="2000">
                <a:effectLst>
                  <a:outerShdw blurRad="38100" dist="38100" dir="2700000" algn="tl">
                    <a:srgbClr val="000000"/>
                  </a:outerShdw>
                </a:effectLst>
                <a:latin typeface="Tahoma" pitchFamily="34" charset="0"/>
              </a:rPr>
              <a:t>Utilización de carbón, fuel, o combus-tible nuclear para producir vapor.</a:t>
            </a:r>
          </a:p>
          <a:p>
            <a:pPr>
              <a:spcBef>
                <a:spcPct val="35000"/>
              </a:spcBef>
              <a:buClr>
                <a:schemeClr val="accent2"/>
              </a:buClr>
              <a:buSzPct val="75000"/>
              <a:buFont typeface="Monotype Sorts" pitchFamily="2" charset="2"/>
              <a:buChar char="l"/>
            </a:pPr>
            <a:r>
              <a:rPr lang="es-ES_tradnl" altLang="es-ES" sz="2000">
                <a:effectLst>
                  <a:outerShdw blurRad="38100" dist="38100" dir="2700000" algn="tl">
                    <a:srgbClr val="000000"/>
                  </a:outerShdw>
                </a:effectLst>
                <a:latin typeface="Tahoma" pitchFamily="34" charset="0"/>
              </a:rPr>
              <a:t>Utilización de turbinas de vapor.</a:t>
            </a:r>
          </a:p>
          <a:p>
            <a:pPr>
              <a:spcBef>
                <a:spcPct val="35000"/>
              </a:spcBef>
              <a:buClr>
                <a:schemeClr val="accent2"/>
              </a:buClr>
              <a:buSzPct val="75000"/>
              <a:buFont typeface="Monotype Sorts" pitchFamily="2" charset="2"/>
              <a:buChar char="l"/>
            </a:pPr>
            <a:r>
              <a:rPr lang="es-ES_tradnl" altLang="es-ES" sz="2000">
                <a:solidFill>
                  <a:schemeClr val="accent2"/>
                </a:solidFill>
                <a:effectLst>
                  <a:outerShdw blurRad="38100" dist="38100" dir="2700000" algn="tl">
                    <a:srgbClr val="000000"/>
                  </a:outerShdw>
                </a:effectLst>
                <a:latin typeface="Tahoma" pitchFamily="34" charset="0"/>
              </a:rPr>
              <a:t>Elevada inercia, especialmente en las nucleares. Producción constante.</a:t>
            </a:r>
          </a:p>
        </p:txBody>
      </p:sp>
      <p:sp>
        <p:nvSpPr>
          <p:cNvPr id="240660" name="Rectangle 20"/>
          <p:cNvSpPr>
            <a:spLocks noChangeArrowheads="1"/>
          </p:cNvSpPr>
          <p:nvPr/>
        </p:nvSpPr>
        <p:spPr bwMode="auto">
          <a:xfrm>
            <a:off x="457200" y="4765675"/>
            <a:ext cx="2819400" cy="701675"/>
          </a:xfrm>
          <a:prstGeom prst="rect">
            <a:avLst/>
          </a:prstGeom>
          <a:solidFill>
            <a:srgbClr val="FF9900"/>
          </a:solidFill>
          <a:ln>
            <a:noFill/>
          </a:ln>
          <a:effectLst/>
          <a:scene3d>
            <a:camera prst="legacyObliqueTopRight"/>
            <a:lightRig rig="legacyFlat3" dir="b"/>
          </a:scene3d>
          <a:sp3d extrusionH="49200" prstMaterial="legacyMatte">
            <a:bevelT w="13500" h="13500" prst="angle"/>
            <a:bevelB w="13500" h="13500" prst="angle"/>
            <a:extrusionClr>
              <a:srgbClr val="FF9900"/>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28398" dir="3806097" algn="ctr" rotWithShape="0">
                    <a:schemeClr val="bg2"/>
                  </a:outerShdw>
                </a:effectLst>
              </a14:hiddenEffects>
            </a:ext>
          </a:extLst>
        </p:spPr>
        <p:txBody>
          <a:bodyPr anchor="ctr">
            <a:spAutoFit/>
            <a:flatTx/>
          </a:bodyPr>
          <a:lstStyle/>
          <a:p>
            <a:pPr algn="ctr">
              <a:spcBef>
                <a:spcPct val="0"/>
              </a:spcBef>
            </a:pPr>
            <a:r>
              <a:rPr lang="es-ES_tradnl" altLang="es-ES" sz="2000">
                <a:effectLst>
                  <a:outerShdw blurRad="38100" dist="38100" dir="2700000" algn="tl">
                    <a:srgbClr val="000000"/>
                  </a:outerShdw>
                </a:effectLst>
              </a:rPr>
              <a:t>NO CONVENCIONALES</a:t>
            </a:r>
            <a:endParaRPr lang="es-ES_tradnl" altLang="es-ES" sz="2000">
              <a:solidFill>
                <a:srgbClr val="000000"/>
              </a:solidFill>
              <a:effectLst/>
            </a:endParaRPr>
          </a:p>
        </p:txBody>
      </p:sp>
      <p:pic>
        <p:nvPicPr>
          <p:cNvPr id="240661" name="Picture 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920750"/>
            <a:ext cx="1316038" cy="1787525"/>
          </a:xfrm>
          <a:prstGeom prst="rect">
            <a:avLst/>
          </a:prstGeom>
          <a:noFill/>
          <a:ln>
            <a:noFill/>
          </a:ln>
          <a:effectLst>
            <a:outerShdw dist="53882"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pic>
      <p:pic>
        <p:nvPicPr>
          <p:cNvPr id="240662" name="Picture 2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71800" y="2520950"/>
            <a:ext cx="1593850" cy="2168525"/>
          </a:xfrm>
          <a:prstGeom prst="rect">
            <a:avLst/>
          </a:prstGeom>
          <a:noFill/>
          <a:ln>
            <a:noFill/>
          </a:ln>
          <a:effectLst>
            <a:outerShdw dist="53882"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pic>
      <p:sp>
        <p:nvSpPr>
          <p:cNvPr id="240663" name="Rectangle 23"/>
          <p:cNvSpPr>
            <a:spLocks noChangeArrowheads="1"/>
          </p:cNvSpPr>
          <p:nvPr/>
        </p:nvSpPr>
        <p:spPr bwMode="auto">
          <a:xfrm>
            <a:off x="3581400" y="4683125"/>
            <a:ext cx="5867400"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lgn="l">
              <a:spcBef>
                <a:spcPct val="0"/>
              </a:spcBef>
              <a:defRPr sz="2400">
                <a:solidFill>
                  <a:schemeClr val="tx1"/>
                </a:solidFill>
                <a:latin typeface="Times New Roman" pitchFamily="18" charset="0"/>
              </a:defRPr>
            </a:lvl1pPr>
            <a:lvl2pPr marL="742950" indent="-285750" algn="l">
              <a:spcBef>
                <a:spcPct val="0"/>
              </a:spcBef>
              <a:defRPr sz="2400">
                <a:solidFill>
                  <a:schemeClr val="tx1"/>
                </a:solidFill>
                <a:latin typeface="Times New Roman" pitchFamily="18" charset="0"/>
              </a:defRPr>
            </a:lvl2pPr>
            <a:lvl3pPr marL="11430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buClr>
                <a:schemeClr val="accent2"/>
              </a:buClr>
              <a:buSzPct val="75000"/>
              <a:buFont typeface="Monotype Sorts" pitchFamily="2" charset="2"/>
              <a:buChar char="l"/>
            </a:pPr>
            <a:r>
              <a:rPr lang="es-ES_tradnl" altLang="es-ES" sz="2000">
                <a:effectLst>
                  <a:outerShdw blurRad="38100" dist="38100" dir="2700000" algn="tl">
                    <a:srgbClr val="000000"/>
                  </a:outerShdw>
                </a:effectLst>
                <a:latin typeface="Tahoma" pitchFamily="34" charset="0"/>
              </a:rPr>
              <a:t>Eólicas</a:t>
            </a:r>
          </a:p>
          <a:p>
            <a:pPr>
              <a:spcBef>
                <a:spcPct val="20000"/>
              </a:spcBef>
              <a:buClr>
                <a:schemeClr val="accent2"/>
              </a:buClr>
              <a:buSzPct val="75000"/>
              <a:buFont typeface="Monotype Sorts" pitchFamily="2" charset="2"/>
              <a:buChar char="l"/>
            </a:pPr>
            <a:r>
              <a:rPr lang="es-ES_tradnl" altLang="es-ES" sz="2000">
                <a:effectLst>
                  <a:outerShdw blurRad="38100" dist="38100" dir="2700000" algn="tl">
                    <a:srgbClr val="000000"/>
                  </a:outerShdw>
                </a:effectLst>
                <a:latin typeface="Tahoma" pitchFamily="34" charset="0"/>
              </a:rPr>
              <a:t>Solares</a:t>
            </a:r>
          </a:p>
          <a:p>
            <a:pPr>
              <a:spcBef>
                <a:spcPct val="20000"/>
              </a:spcBef>
              <a:buClr>
                <a:schemeClr val="accent2"/>
              </a:buClr>
              <a:buSzPct val="75000"/>
              <a:buFont typeface="Monotype Sorts" pitchFamily="2" charset="2"/>
              <a:buChar char="l"/>
            </a:pPr>
            <a:r>
              <a:rPr lang="es-ES_tradnl" altLang="es-ES" sz="2000">
                <a:effectLst>
                  <a:outerShdw blurRad="38100" dist="38100" dir="2700000" algn="tl">
                    <a:srgbClr val="000000"/>
                  </a:outerShdw>
                </a:effectLst>
                <a:latin typeface="Tahoma" pitchFamily="34" charset="0"/>
              </a:rPr>
              <a:t>Mareomotrices</a:t>
            </a:r>
          </a:p>
        </p:txBody>
      </p:sp>
      <p:pic>
        <p:nvPicPr>
          <p:cNvPr id="240664" name="Picture 2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76588" y="4460875"/>
            <a:ext cx="1090612" cy="1482725"/>
          </a:xfrm>
          <a:prstGeom prst="rect">
            <a:avLst/>
          </a:prstGeom>
          <a:noFill/>
          <a:ln>
            <a:noFill/>
          </a:ln>
          <a:effectLst>
            <a:outerShdw dist="53882"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pic>
      <p:sp>
        <p:nvSpPr>
          <p:cNvPr id="240665" name="Rectangle 25"/>
          <p:cNvSpPr>
            <a:spLocks noChangeArrowheads="1"/>
          </p:cNvSpPr>
          <p:nvPr/>
        </p:nvSpPr>
        <p:spPr bwMode="auto">
          <a:xfrm>
            <a:off x="457200" y="6172200"/>
            <a:ext cx="2819400" cy="396875"/>
          </a:xfrm>
          <a:prstGeom prst="rect">
            <a:avLst/>
          </a:prstGeom>
          <a:solidFill>
            <a:srgbClr val="D60093"/>
          </a:solidFill>
          <a:ln>
            <a:noFill/>
          </a:ln>
          <a:effectLst/>
          <a:scene3d>
            <a:camera prst="legacyObliqueTopRight"/>
            <a:lightRig rig="legacyFlat3" dir="b"/>
          </a:scene3d>
          <a:sp3d extrusionH="49200" prstMaterial="legacyMatte">
            <a:bevelT w="13500" h="13500" prst="angle"/>
            <a:bevelB w="13500" h="13500" prst="angle"/>
            <a:extrusionClr>
              <a:srgbClr val="D60093"/>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28398" dir="3806097" algn="ctr" rotWithShape="0">
                    <a:schemeClr val="bg2"/>
                  </a:outerShdw>
                </a:effectLst>
              </a14:hiddenEffects>
            </a:ext>
          </a:extLst>
        </p:spPr>
        <p:txBody>
          <a:bodyPr anchor="ctr">
            <a:spAutoFit/>
            <a:flatTx/>
          </a:bodyPr>
          <a:lstStyle/>
          <a:p>
            <a:pPr algn="ctr">
              <a:spcBef>
                <a:spcPct val="0"/>
              </a:spcBef>
            </a:pPr>
            <a:r>
              <a:rPr lang="es-ES_tradnl" altLang="es-ES" sz="2000">
                <a:effectLst>
                  <a:outerShdw blurRad="38100" dist="38100" dir="2700000" algn="tl">
                    <a:srgbClr val="000000"/>
                  </a:outerShdw>
                </a:effectLst>
              </a:rPr>
              <a:t>DE BOMBEO</a:t>
            </a:r>
            <a:endParaRPr lang="es-ES_tradnl" altLang="es-ES" sz="2000">
              <a:solidFill>
                <a:srgbClr val="000000"/>
              </a:solidFill>
              <a:effectLst/>
            </a:endParaRPr>
          </a:p>
        </p:txBody>
      </p:sp>
      <p:sp>
        <p:nvSpPr>
          <p:cNvPr id="240666" name="Rectangle 26"/>
          <p:cNvSpPr>
            <a:spLocks noChangeArrowheads="1"/>
          </p:cNvSpPr>
          <p:nvPr/>
        </p:nvSpPr>
        <p:spPr bwMode="auto">
          <a:xfrm>
            <a:off x="3581400" y="5943600"/>
            <a:ext cx="5867400"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lgn="l">
              <a:spcBef>
                <a:spcPct val="0"/>
              </a:spcBef>
              <a:defRPr sz="2400">
                <a:solidFill>
                  <a:schemeClr val="tx1"/>
                </a:solidFill>
                <a:latin typeface="Times New Roman" pitchFamily="18" charset="0"/>
              </a:defRPr>
            </a:lvl1pPr>
            <a:lvl2pPr marL="742950" indent="-285750" algn="l">
              <a:spcBef>
                <a:spcPct val="0"/>
              </a:spcBef>
              <a:defRPr sz="2400">
                <a:solidFill>
                  <a:schemeClr val="tx1"/>
                </a:solidFill>
                <a:latin typeface="Times New Roman" pitchFamily="18" charset="0"/>
              </a:defRPr>
            </a:lvl2pPr>
            <a:lvl3pPr marL="11430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buClr>
                <a:schemeClr val="accent2"/>
              </a:buClr>
              <a:buSzPct val="75000"/>
              <a:buFont typeface="Monotype Sorts" pitchFamily="2" charset="2"/>
              <a:buChar char="l"/>
            </a:pPr>
            <a:r>
              <a:rPr lang="es-ES_tradnl" altLang="es-ES" sz="2000">
                <a:effectLst>
                  <a:outerShdw blurRad="38100" dist="38100" dir="2700000" algn="tl">
                    <a:srgbClr val="000000"/>
                  </a:outerShdw>
                </a:effectLst>
                <a:latin typeface="Tahoma" pitchFamily="34" charset="0"/>
              </a:rPr>
              <a:t>Utilizan agua previamente bombeada</a:t>
            </a:r>
          </a:p>
          <a:p>
            <a:pPr>
              <a:spcBef>
                <a:spcPct val="20000"/>
              </a:spcBef>
              <a:buClr>
                <a:schemeClr val="accent2"/>
              </a:buClr>
              <a:buSzPct val="75000"/>
              <a:buFont typeface="Monotype Sorts" pitchFamily="2" charset="2"/>
              <a:buChar char="l"/>
            </a:pPr>
            <a:r>
              <a:rPr lang="es-ES_tradnl" altLang="es-ES" sz="2000">
                <a:effectLst>
                  <a:outerShdw blurRad="38100" dist="38100" dir="2700000" algn="tl">
                    <a:srgbClr val="000000"/>
                  </a:outerShdw>
                </a:effectLst>
                <a:latin typeface="Tahoma" pitchFamily="34" charset="0"/>
              </a:rPr>
              <a:t>Son idénticas a las hidraúlicas</a:t>
            </a:r>
          </a:p>
        </p:txBody>
      </p:sp>
      <p:pic>
        <p:nvPicPr>
          <p:cNvPr id="240667" name="Picture 2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00400" y="5954713"/>
            <a:ext cx="1090613" cy="827087"/>
          </a:xfrm>
          <a:prstGeom prst="rect">
            <a:avLst/>
          </a:prstGeom>
          <a:noFill/>
          <a:ln>
            <a:noFill/>
          </a:ln>
          <a:effectLst>
            <a:outerShdw dist="53882"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pic>
      <p:sp>
        <p:nvSpPr>
          <p:cNvPr id="240668" name="Rectangle 28"/>
          <p:cNvSpPr>
            <a:spLocks noChangeArrowheads="1"/>
          </p:cNvSpPr>
          <p:nvPr/>
        </p:nvSpPr>
        <p:spPr bwMode="auto">
          <a:xfrm>
            <a:off x="5257800" y="4691063"/>
            <a:ext cx="5867400"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lgn="l">
              <a:spcBef>
                <a:spcPct val="0"/>
              </a:spcBef>
              <a:defRPr sz="2400">
                <a:solidFill>
                  <a:schemeClr val="tx1"/>
                </a:solidFill>
                <a:latin typeface="Times New Roman" pitchFamily="18" charset="0"/>
              </a:defRPr>
            </a:lvl1pPr>
            <a:lvl2pPr marL="742950" indent="-285750" algn="l">
              <a:spcBef>
                <a:spcPct val="0"/>
              </a:spcBef>
              <a:defRPr sz="2400">
                <a:solidFill>
                  <a:schemeClr val="tx1"/>
                </a:solidFill>
                <a:latin typeface="Times New Roman" pitchFamily="18" charset="0"/>
              </a:defRPr>
            </a:lvl2pPr>
            <a:lvl3pPr marL="11430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buClr>
                <a:schemeClr val="accent2"/>
              </a:buClr>
              <a:buSzPct val="75000"/>
              <a:buFont typeface="Monotype Sorts" pitchFamily="2" charset="2"/>
              <a:buChar char="l"/>
            </a:pPr>
            <a:r>
              <a:rPr lang="es-ES_tradnl" altLang="es-ES" sz="2000">
                <a:effectLst>
                  <a:outerShdw blurRad="38100" dist="38100" dir="2700000" algn="tl">
                    <a:srgbClr val="000000"/>
                  </a:outerShdw>
                </a:effectLst>
                <a:latin typeface="Tahoma" pitchFamily="34" charset="0"/>
              </a:rPr>
              <a:t>Con turbinas de gas</a:t>
            </a:r>
          </a:p>
          <a:p>
            <a:pPr>
              <a:spcBef>
                <a:spcPct val="20000"/>
              </a:spcBef>
              <a:buClr>
                <a:schemeClr val="accent2"/>
              </a:buClr>
              <a:buSzPct val="75000"/>
              <a:buFont typeface="Monotype Sorts" pitchFamily="2" charset="2"/>
              <a:buChar char="l"/>
            </a:pPr>
            <a:r>
              <a:rPr lang="es-ES_tradnl" altLang="es-ES" sz="2000">
                <a:effectLst>
                  <a:outerShdw blurRad="38100" dist="38100" dir="2700000" algn="tl">
                    <a:srgbClr val="000000"/>
                  </a:outerShdw>
                </a:effectLst>
                <a:latin typeface="Tahoma" pitchFamily="34" charset="0"/>
              </a:rPr>
              <a:t>De ciclo combinado</a:t>
            </a: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40657"/>
                                        </p:tgtEl>
                                        <p:attrNameLst>
                                          <p:attrName>style.visibility</p:attrName>
                                        </p:attrNameLst>
                                      </p:cBhvr>
                                      <p:to>
                                        <p:strVal val="visible"/>
                                      </p:to>
                                    </p:set>
                                    <p:anim calcmode="lin" valueType="num">
                                      <p:cBhvr additive="base">
                                        <p:cTn id="7" dur="500" fill="hold"/>
                                        <p:tgtEl>
                                          <p:spTgt spid="240657"/>
                                        </p:tgtEl>
                                        <p:attrNameLst>
                                          <p:attrName>ppt_x</p:attrName>
                                        </p:attrNameLst>
                                      </p:cBhvr>
                                      <p:tavLst>
                                        <p:tav tm="0">
                                          <p:val>
                                            <p:strVal val="0-#ppt_w/2"/>
                                          </p:val>
                                        </p:tav>
                                        <p:tav tm="100000">
                                          <p:val>
                                            <p:strVal val="#ppt_x"/>
                                          </p:val>
                                        </p:tav>
                                      </p:tavLst>
                                    </p:anim>
                                    <p:anim calcmode="lin" valueType="num">
                                      <p:cBhvr additive="base">
                                        <p:cTn id="8" dur="500" fill="hold"/>
                                        <p:tgtEl>
                                          <p:spTgt spid="240657"/>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40659"/>
                                        </p:tgtEl>
                                        <p:attrNameLst>
                                          <p:attrName>style.visibility</p:attrName>
                                        </p:attrNameLst>
                                      </p:cBhvr>
                                      <p:to>
                                        <p:strVal val="visible"/>
                                      </p:to>
                                    </p:set>
                                    <p:anim calcmode="lin" valueType="num">
                                      <p:cBhvr additive="base">
                                        <p:cTn id="13" dur="500" fill="hold"/>
                                        <p:tgtEl>
                                          <p:spTgt spid="240659"/>
                                        </p:tgtEl>
                                        <p:attrNameLst>
                                          <p:attrName>ppt_x</p:attrName>
                                        </p:attrNameLst>
                                      </p:cBhvr>
                                      <p:tavLst>
                                        <p:tav tm="0">
                                          <p:val>
                                            <p:strVal val="0-#ppt_w/2"/>
                                          </p:val>
                                        </p:tav>
                                        <p:tav tm="100000">
                                          <p:val>
                                            <p:strVal val="#ppt_x"/>
                                          </p:val>
                                        </p:tav>
                                      </p:tavLst>
                                    </p:anim>
                                    <p:anim calcmode="lin" valueType="num">
                                      <p:cBhvr additive="base">
                                        <p:cTn id="14" dur="500" fill="hold"/>
                                        <p:tgtEl>
                                          <p:spTgt spid="240659"/>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40663"/>
                                        </p:tgtEl>
                                        <p:attrNameLst>
                                          <p:attrName>style.visibility</p:attrName>
                                        </p:attrNameLst>
                                      </p:cBhvr>
                                      <p:to>
                                        <p:strVal val="visible"/>
                                      </p:to>
                                    </p:set>
                                    <p:anim calcmode="lin" valueType="num">
                                      <p:cBhvr additive="base">
                                        <p:cTn id="19" dur="500" fill="hold"/>
                                        <p:tgtEl>
                                          <p:spTgt spid="240663"/>
                                        </p:tgtEl>
                                        <p:attrNameLst>
                                          <p:attrName>ppt_x</p:attrName>
                                        </p:attrNameLst>
                                      </p:cBhvr>
                                      <p:tavLst>
                                        <p:tav tm="0">
                                          <p:val>
                                            <p:strVal val="0-#ppt_w/2"/>
                                          </p:val>
                                        </p:tav>
                                        <p:tav tm="100000">
                                          <p:val>
                                            <p:strVal val="#ppt_x"/>
                                          </p:val>
                                        </p:tav>
                                      </p:tavLst>
                                    </p:anim>
                                    <p:anim calcmode="lin" valueType="num">
                                      <p:cBhvr additive="base">
                                        <p:cTn id="20" dur="500" fill="hold"/>
                                        <p:tgtEl>
                                          <p:spTgt spid="240663"/>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40666"/>
                                        </p:tgtEl>
                                        <p:attrNameLst>
                                          <p:attrName>style.visibility</p:attrName>
                                        </p:attrNameLst>
                                      </p:cBhvr>
                                      <p:to>
                                        <p:strVal val="visible"/>
                                      </p:to>
                                    </p:set>
                                    <p:anim calcmode="lin" valueType="num">
                                      <p:cBhvr additive="base">
                                        <p:cTn id="25" dur="500" fill="hold"/>
                                        <p:tgtEl>
                                          <p:spTgt spid="240666"/>
                                        </p:tgtEl>
                                        <p:attrNameLst>
                                          <p:attrName>ppt_x</p:attrName>
                                        </p:attrNameLst>
                                      </p:cBhvr>
                                      <p:tavLst>
                                        <p:tav tm="0">
                                          <p:val>
                                            <p:strVal val="0-#ppt_w/2"/>
                                          </p:val>
                                        </p:tav>
                                        <p:tav tm="100000">
                                          <p:val>
                                            <p:strVal val="#ppt_x"/>
                                          </p:val>
                                        </p:tav>
                                      </p:tavLst>
                                    </p:anim>
                                    <p:anim calcmode="lin" valueType="num">
                                      <p:cBhvr additive="base">
                                        <p:cTn id="26" dur="500" fill="hold"/>
                                        <p:tgtEl>
                                          <p:spTgt spid="240666"/>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40668"/>
                                        </p:tgtEl>
                                        <p:attrNameLst>
                                          <p:attrName>style.visibility</p:attrName>
                                        </p:attrNameLst>
                                      </p:cBhvr>
                                      <p:to>
                                        <p:strVal val="visible"/>
                                      </p:to>
                                    </p:set>
                                    <p:anim calcmode="lin" valueType="num">
                                      <p:cBhvr additive="base">
                                        <p:cTn id="31" dur="500" fill="hold"/>
                                        <p:tgtEl>
                                          <p:spTgt spid="240668"/>
                                        </p:tgtEl>
                                        <p:attrNameLst>
                                          <p:attrName>ppt_x</p:attrName>
                                        </p:attrNameLst>
                                      </p:cBhvr>
                                      <p:tavLst>
                                        <p:tav tm="0">
                                          <p:val>
                                            <p:strVal val="0-#ppt_w/2"/>
                                          </p:val>
                                        </p:tav>
                                        <p:tav tm="100000">
                                          <p:val>
                                            <p:strVal val="#ppt_x"/>
                                          </p:val>
                                        </p:tav>
                                      </p:tavLst>
                                    </p:anim>
                                    <p:anim calcmode="lin" valueType="num">
                                      <p:cBhvr additive="base">
                                        <p:cTn id="32" dur="500" fill="hold"/>
                                        <p:tgtEl>
                                          <p:spTgt spid="24066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0657" grpId="0" autoUpdateAnimBg="0"/>
      <p:bldP spid="240659" grpId="0" autoUpdateAnimBg="0"/>
      <p:bldP spid="240663" grpId="0" autoUpdateAnimBg="0"/>
      <p:bldP spid="240666" grpId="0" autoUpdateAnimBg="0"/>
      <p:bldP spid="240668"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2"/>
          <p:cNvSpPr>
            <a:spLocks noGrp="1" noChangeArrowheads="1"/>
          </p:cNvSpPr>
          <p:nvPr>
            <p:ph type="title"/>
          </p:nvPr>
        </p:nvSpPr>
        <p:spPr>
          <a:xfrm>
            <a:off x="0" y="76200"/>
            <a:ext cx="9144000" cy="1143000"/>
          </a:xfrm>
          <a:noFill/>
          <a:ln/>
          <a:effectLst>
            <a:outerShdw dist="35921" dir="2700000" algn="ctr" rotWithShape="0">
              <a:schemeClr val="bg2"/>
            </a:outerShdw>
          </a:effectLst>
        </p:spPr>
        <p:txBody>
          <a:bodyPr/>
          <a:lstStyle/>
          <a:p>
            <a:r>
              <a:rPr lang="es-ES_tradnl" altLang="es-ES" sz="4700" b="1">
                <a:latin typeface="Tahoma" pitchFamily="34" charset="0"/>
              </a:rPr>
              <a:t>2.3 Las centrales eléctricas II</a:t>
            </a:r>
            <a:endParaRPr lang="es-ES_tradnl" altLang="es-ES"/>
          </a:p>
        </p:txBody>
      </p:sp>
      <p:pic>
        <p:nvPicPr>
          <p:cNvPr id="24166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038" y="5638800"/>
            <a:ext cx="8767762" cy="116840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pic>
      <p:sp>
        <p:nvSpPr>
          <p:cNvPr id="241669" name="Rectangle 5"/>
          <p:cNvSpPr>
            <a:spLocks noChangeArrowheads="1"/>
          </p:cNvSpPr>
          <p:nvPr/>
        </p:nvSpPr>
        <p:spPr bwMode="auto">
          <a:xfrm>
            <a:off x="-1147763" y="685800"/>
            <a:ext cx="180975"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spcBef>
                <a:spcPct val="0"/>
              </a:spcBef>
            </a:pPr>
            <a:r>
              <a:rPr lang="es-ES" altLang="es-ES" sz="2200" b="0">
                <a:solidFill>
                  <a:srgbClr val="000000"/>
                </a:solidFill>
                <a:effectLst/>
                <a:latin typeface="Times New Roman" pitchFamily="18" charset="0"/>
              </a:rPr>
              <a:t> </a:t>
            </a:r>
            <a:endParaRPr lang="es-ES" altLang="es-ES" sz="2400" b="0">
              <a:effectLst/>
              <a:latin typeface="Times New Roman" pitchFamily="18" charset="0"/>
            </a:endParaRPr>
          </a:p>
        </p:txBody>
      </p:sp>
      <p:grpSp>
        <p:nvGrpSpPr>
          <p:cNvPr id="241908" name="Group 244"/>
          <p:cNvGrpSpPr>
            <a:grpSpLocks/>
          </p:cNvGrpSpPr>
          <p:nvPr/>
        </p:nvGrpSpPr>
        <p:grpSpPr bwMode="auto">
          <a:xfrm>
            <a:off x="1295400" y="1295400"/>
            <a:ext cx="6705600" cy="4191000"/>
            <a:chOff x="768" y="768"/>
            <a:chExt cx="4224" cy="2640"/>
          </a:xfrm>
        </p:grpSpPr>
        <p:sp>
          <p:nvSpPr>
            <p:cNvPr id="241907" name="Rectangle 243"/>
            <p:cNvSpPr>
              <a:spLocks noChangeArrowheads="1"/>
            </p:cNvSpPr>
            <p:nvPr/>
          </p:nvSpPr>
          <p:spPr bwMode="auto">
            <a:xfrm>
              <a:off x="768" y="768"/>
              <a:ext cx="4224" cy="2640"/>
            </a:xfrm>
            <a:prstGeom prst="rect">
              <a:avLst/>
            </a:prstGeom>
            <a:solidFill>
              <a:schemeClr val="tx1"/>
            </a:solidFill>
            <a:ln>
              <a:noFill/>
            </a:ln>
            <a:effectLst/>
            <a:scene3d>
              <a:camera prst="legacyObliqueTopRight"/>
              <a:lightRig rig="legacyFlat3" dir="b"/>
            </a:scene3d>
            <a:sp3d extrusionH="201600" prstMaterial="legacyMatte">
              <a:bevelT w="13500" h="13500" prst="angle"/>
              <a:bevelB w="13500" h="13500" prst="angle"/>
              <a:extrusionClr>
                <a:schemeClr val="tx1"/>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grpSp>
          <p:nvGrpSpPr>
            <p:cNvPr id="241906" name="Group 242"/>
            <p:cNvGrpSpPr>
              <a:grpSpLocks/>
            </p:cNvGrpSpPr>
            <p:nvPr/>
          </p:nvGrpSpPr>
          <p:grpSpPr bwMode="auto">
            <a:xfrm>
              <a:off x="768" y="768"/>
              <a:ext cx="4224" cy="2640"/>
              <a:chOff x="672" y="864"/>
              <a:chExt cx="4224" cy="2640"/>
            </a:xfrm>
          </p:grpSpPr>
          <p:sp>
            <p:nvSpPr>
              <p:cNvPr id="241905" name="Rectangle 241"/>
              <p:cNvSpPr>
                <a:spLocks noChangeArrowheads="1"/>
              </p:cNvSpPr>
              <p:nvPr/>
            </p:nvSpPr>
            <p:spPr bwMode="auto">
              <a:xfrm>
                <a:off x="672" y="864"/>
                <a:ext cx="4224" cy="2640"/>
              </a:xfrm>
              <a:prstGeom prst="rect">
                <a:avLst/>
              </a:prstGeom>
              <a:solidFill>
                <a:schemeClr val="tx1"/>
              </a:solidFill>
              <a:ln>
                <a:noFill/>
              </a:ln>
              <a:effectLst/>
              <a:extLs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41670" name="Rectangle 6"/>
              <p:cNvSpPr>
                <a:spLocks noChangeArrowheads="1"/>
              </p:cNvSpPr>
              <p:nvPr/>
            </p:nvSpPr>
            <p:spPr bwMode="auto">
              <a:xfrm>
                <a:off x="803" y="2853"/>
                <a:ext cx="3123" cy="533"/>
              </a:xfrm>
              <a:prstGeom prst="rect">
                <a:avLst/>
              </a:prstGeom>
              <a:solidFill>
                <a:srgbClr val="00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677" name="Rectangle 13"/>
              <p:cNvSpPr>
                <a:spLocks noChangeArrowheads="1"/>
              </p:cNvSpPr>
              <p:nvPr/>
            </p:nvSpPr>
            <p:spPr bwMode="auto">
              <a:xfrm>
                <a:off x="807" y="2261"/>
                <a:ext cx="2949" cy="803"/>
              </a:xfrm>
              <a:prstGeom prst="rect">
                <a:avLst/>
              </a:prstGeom>
              <a:solidFill>
                <a:srgbClr val="00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grpSp>
            <p:nvGrpSpPr>
              <p:cNvPr id="241680" name="Group 16"/>
              <p:cNvGrpSpPr>
                <a:grpSpLocks/>
              </p:cNvGrpSpPr>
              <p:nvPr/>
            </p:nvGrpSpPr>
            <p:grpSpPr bwMode="auto">
              <a:xfrm>
                <a:off x="1844" y="1230"/>
                <a:ext cx="2075" cy="1159"/>
                <a:chOff x="974" y="1269"/>
                <a:chExt cx="2075" cy="1159"/>
              </a:xfrm>
            </p:grpSpPr>
            <p:sp>
              <p:nvSpPr>
                <p:cNvPr id="241678" name="Freeform 14"/>
                <p:cNvSpPr>
                  <a:spLocks/>
                </p:cNvSpPr>
                <p:nvPr/>
              </p:nvSpPr>
              <p:spPr bwMode="auto">
                <a:xfrm>
                  <a:off x="974" y="1269"/>
                  <a:ext cx="2075" cy="1159"/>
                </a:xfrm>
                <a:custGeom>
                  <a:avLst/>
                  <a:gdLst>
                    <a:gd name="T0" fmla="*/ 66 w 2075"/>
                    <a:gd name="T1" fmla="*/ 931 h 1159"/>
                    <a:gd name="T2" fmla="*/ 194 w 2075"/>
                    <a:gd name="T3" fmla="*/ 703 h 1159"/>
                    <a:gd name="T4" fmla="*/ 325 w 2075"/>
                    <a:gd name="T5" fmla="*/ 502 h 1159"/>
                    <a:gd name="T6" fmla="*/ 453 w 2075"/>
                    <a:gd name="T7" fmla="*/ 333 h 1159"/>
                    <a:gd name="T8" fmla="*/ 588 w 2075"/>
                    <a:gd name="T9" fmla="*/ 191 h 1159"/>
                    <a:gd name="T10" fmla="*/ 692 w 2075"/>
                    <a:gd name="T11" fmla="*/ 97 h 1159"/>
                    <a:gd name="T12" fmla="*/ 750 w 2075"/>
                    <a:gd name="T13" fmla="*/ 52 h 1159"/>
                    <a:gd name="T14" fmla="*/ 802 w 2075"/>
                    <a:gd name="T15" fmla="*/ 21 h 1159"/>
                    <a:gd name="T16" fmla="*/ 837 w 2075"/>
                    <a:gd name="T17" fmla="*/ 7 h 1159"/>
                    <a:gd name="T18" fmla="*/ 865 w 2075"/>
                    <a:gd name="T19" fmla="*/ 7 h 1159"/>
                    <a:gd name="T20" fmla="*/ 892 w 2075"/>
                    <a:gd name="T21" fmla="*/ 21 h 1159"/>
                    <a:gd name="T22" fmla="*/ 923 w 2075"/>
                    <a:gd name="T23" fmla="*/ 52 h 1159"/>
                    <a:gd name="T24" fmla="*/ 954 w 2075"/>
                    <a:gd name="T25" fmla="*/ 108 h 1159"/>
                    <a:gd name="T26" fmla="*/ 1003 w 2075"/>
                    <a:gd name="T27" fmla="*/ 208 h 1159"/>
                    <a:gd name="T28" fmla="*/ 1037 w 2075"/>
                    <a:gd name="T29" fmla="*/ 260 h 1159"/>
                    <a:gd name="T30" fmla="*/ 1103 w 2075"/>
                    <a:gd name="T31" fmla="*/ 336 h 1159"/>
                    <a:gd name="T32" fmla="*/ 1134 w 2075"/>
                    <a:gd name="T33" fmla="*/ 360 h 1159"/>
                    <a:gd name="T34" fmla="*/ 1165 w 2075"/>
                    <a:gd name="T35" fmla="*/ 371 h 1159"/>
                    <a:gd name="T36" fmla="*/ 1200 w 2075"/>
                    <a:gd name="T37" fmla="*/ 360 h 1159"/>
                    <a:gd name="T38" fmla="*/ 1231 w 2075"/>
                    <a:gd name="T39" fmla="*/ 336 h 1159"/>
                    <a:gd name="T40" fmla="*/ 1297 w 2075"/>
                    <a:gd name="T41" fmla="*/ 260 h 1159"/>
                    <a:gd name="T42" fmla="*/ 1328 w 2075"/>
                    <a:gd name="T43" fmla="*/ 208 h 1159"/>
                    <a:gd name="T44" fmla="*/ 1376 w 2075"/>
                    <a:gd name="T45" fmla="*/ 108 h 1159"/>
                    <a:gd name="T46" fmla="*/ 1407 w 2075"/>
                    <a:gd name="T47" fmla="*/ 52 h 1159"/>
                    <a:gd name="T48" fmla="*/ 1459 w 2075"/>
                    <a:gd name="T49" fmla="*/ 11 h 1159"/>
                    <a:gd name="T50" fmla="*/ 1490 w 2075"/>
                    <a:gd name="T51" fmla="*/ 0 h 1159"/>
                    <a:gd name="T52" fmla="*/ 1521 w 2075"/>
                    <a:gd name="T53" fmla="*/ 4 h 1159"/>
                    <a:gd name="T54" fmla="*/ 1556 w 2075"/>
                    <a:gd name="T55" fmla="*/ 35 h 1159"/>
                    <a:gd name="T56" fmla="*/ 1587 w 2075"/>
                    <a:gd name="T57" fmla="*/ 94 h 1159"/>
                    <a:gd name="T58" fmla="*/ 1622 w 2075"/>
                    <a:gd name="T59" fmla="*/ 184 h 1159"/>
                    <a:gd name="T60" fmla="*/ 1667 w 2075"/>
                    <a:gd name="T61" fmla="*/ 326 h 1159"/>
                    <a:gd name="T62" fmla="*/ 1750 w 2075"/>
                    <a:gd name="T63" fmla="*/ 540 h 1159"/>
                    <a:gd name="T64" fmla="*/ 1846 w 2075"/>
                    <a:gd name="T65" fmla="*/ 800 h 1159"/>
                    <a:gd name="T66" fmla="*/ 1895 w 2075"/>
                    <a:gd name="T67" fmla="*/ 938 h 1159"/>
                    <a:gd name="T68" fmla="*/ 1926 w 2075"/>
                    <a:gd name="T69" fmla="*/ 1018 h 1159"/>
                    <a:gd name="T70" fmla="*/ 1961 w 2075"/>
                    <a:gd name="T71" fmla="*/ 1076 h 1159"/>
                    <a:gd name="T72" fmla="*/ 1999 w 2075"/>
                    <a:gd name="T73" fmla="*/ 1114 h 1159"/>
                    <a:gd name="T74" fmla="*/ 2050 w 2075"/>
                    <a:gd name="T75" fmla="*/ 1146 h 1159"/>
                    <a:gd name="T76" fmla="*/ 2075 w 2075"/>
                    <a:gd name="T77" fmla="*/ 1159 h 1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075" h="1159">
                      <a:moveTo>
                        <a:pt x="0" y="1049"/>
                      </a:moveTo>
                      <a:lnTo>
                        <a:pt x="66" y="931"/>
                      </a:lnTo>
                      <a:lnTo>
                        <a:pt x="132" y="813"/>
                      </a:lnTo>
                      <a:lnTo>
                        <a:pt x="194" y="703"/>
                      </a:lnTo>
                      <a:lnTo>
                        <a:pt x="259" y="599"/>
                      </a:lnTo>
                      <a:lnTo>
                        <a:pt x="325" y="502"/>
                      </a:lnTo>
                      <a:lnTo>
                        <a:pt x="391" y="416"/>
                      </a:lnTo>
                      <a:lnTo>
                        <a:pt x="453" y="333"/>
                      </a:lnTo>
                      <a:lnTo>
                        <a:pt x="519" y="260"/>
                      </a:lnTo>
                      <a:lnTo>
                        <a:pt x="588" y="191"/>
                      </a:lnTo>
                      <a:lnTo>
                        <a:pt x="657" y="128"/>
                      </a:lnTo>
                      <a:lnTo>
                        <a:pt x="692" y="97"/>
                      </a:lnTo>
                      <a:lnTo>
                        <a:pt x="723" y="73"/>
                      </a:lnTo>
                      <a:lnTo>
                        <a:pt x="750" y="52"/>
                      </a:lnTo>
                      <a:lnTo>
                        <a:pt x="778" y="35"/>
                      </a:lnTo>
                      <a:lnTo>
                        <a:pt x="802" y="21"/>
                      </a:lnTo>
                      <a:lnTo>
                        <a:pt x="820" y="14"/>
                      </a:lnTo>
                      <a:lnTo>
                        <a:pt x="837" y="7"/>
                      </a:lnTo>
                      <a:lnTo>
                        <a:pt x="851" y="7"/>
                      </a:lnTo>
                      <a:lnTo>
                        <a:pt x="865" y="7"/>
                      </a:lnTo>
                      <a:lnTo>
                        <a:pt x="878" y="14"/>
                      </a:lnTo>
                      <a:lnTo>
                        <a:pt x="892" y="21"/>
                      </a:lnTo>
                      <a:lnTo>
                        <a:pt x="906" y="35"/>
                      </a:lnTo>
                      <a:lnTo>
                        <a:pt x="923" y="52"/>
                      </a:lnTo>
                      <a:lnTo>
                        <a:pt x="941" y="80"/>
                      </a:lnTo>
                      <a:lnTo>
                        <a:pt x="954" y="108"/>
                      </a:lnTo>
                      <a:lnTo>
                        <a:pt x="972" y="142"/>
                      </a:lnTo>
                      <a:lnTo>
                        <a:pt x="1003" y="208"/>
                      </a:lnTo>
                      <a:lnTo>
                        <a:pt x="1020" y="236"/>
                      </a:lnTo>
                      <a:lnTo>
                        <a:pt x="1037" y="260"/>
                      </a:lnTo>
                      <a:lnTo>
                        <a:pt x="1069" y="301"/>
                      </a:lnTo>
                      <a:lnTo>
                        <a:pt x="1103" y="336"/>
                      </a:lnTo>
                      <a:lnTo>
                        <a:pt x="1117" y="350"/>
                      </a:lnTo>
                      <a:lnTo>
                        <a:pt x="1134" y="360"/>
                      </a:lnTo>
                      <a:lnTo>
                        <a:pt x="1148" y="367"/>
                      </a:lnTo>
                      <a:lnTo>
                        <a:pt x="1165" y="371"/>
                      </a:lnTo>
                      <a:lnTo>
                        <a:pt x="1183" y="367"/>
                      </a:lnTo>
                      <a:lnTo>
                        <a:pt x="1200" y="360"/>
                      </a:lnTo>
                      <a:lnTo>
                        <a:pt x="1214" y="350"/>
                      </a:lnTo>
                      <a:lnTo>
                        <a:pt x="1231" y="336"/>
                      </a:lnTo>
                      <a:lnTo>
                        <a:pt x="1262" y="301"/>
                      </a:lnTo>
                      <a:lnTo>
                        <a:pt x="1297" y="260"/>
                      </a:lnTo>
                      <a:lnTo>
                        <a:pt x="1314" y="236"/>
                      </a:lnTo>
                      <a:lnTo>
                        <a:pt x="1328" y="208"/>
                      </a:lnTo>
                      <a:lnTo>
                        <a:pt x="1362" y="142"/>
                      </a:lnTo>
                      <a:lnTo>
                        <a:pt x="1376" y="108"/>
                      </a:lnTo>
                      <a:lnTo>
                        <a:pt x="1394" y="80"/>
                      </a:lnTo>
                      <a:lnTo>
                        <a:pt x="1407" y="52"/>
                      </a:lnTo>
                      <a:lnTo>
                        <a:pt x="1425" y="35"/>
                      </a:lnTo>
                      <a:lnTo>
                        <a:pt x="1459" y="11"/>
                      </a:lnTo>
                      <a:lnTo>
                        <a:pt x="1473" y="4"/>
                      </a:lnTo>
                      <a:lnTo>
                        <a:pt x="1490" y="0"/>
                      </a:lnTo>
                      <a:lnTo>
                        <a:pt x="1508" y="0"/>
                      </a:lnTo>
                      <a:lnTo>
                        <a:pt x="1521" y="4"/>
                      </a:lnTo>
                      <a:lnTo>
                        <a:pt x="1539" y="18"/>
                      </a:lnTo>
                      <a:lnTo>
                        <a:pt x="1556" y="35"/>
                      </a:lnTo>
                      <a:lnTo>
                        <a:pt x="1573" y="59"/>
                      </a:lnTo>
                      <a:lnTo>
                        <a:pt x="1587" y="94"/>
                      </a:lnTo>
                      <a:lnTo>
                        <a:pt x="1604" y="135"/>
                      </a:lnTo>
                      <a:lnTo>
                        <a:pt x="1622" y="184"/>
                      </a:lnTo>
                      <a:lnTo>
                        <a:pt x="1653" y="281"/>
                      </a:lnTo>
                      <a:lnTo>
                        <a:pt x="1667" y="326"/>
                      </a:lnTo>
                      <a:lnTo>
                        <a:pt x="1684" y="371"/>
                      </a:lnTo>
                      <a:lnTo>
                        <a:pt x="1750" y="540"/>
                      </a:lnTo>
                      <a:lnTo>
                        <a:pt x="1815" y="710"/>
                      </a:lnTo>
                      <a:lnTo>
                        <a:pt x="1846" y="800"/>
                      </a:lnTo>
                      <a:lnTo>
                        <a:pt x="1881" y="893"/>
                      </a:lnTo>
                      <a:lnTo>
                        <a:pt x="1895" y="938"/>
                      </a:lnTo>
                      <a:lnTo>
                        <a:pt x="1912" y="980"/>
                      </a:lnTo>
                      <a:lnTo>
                        <a:pt x="1926" y="1018"/>
                      </a:lnTo>
                      <a:lnTo>
                        <a:pt x="1943" y="1049"/>
                      </a:lnTo>
                      <a:lnTo>
                        <a:pt x="1961" y="1076"/>
                      </a:lnTo>
                      <a:lnTo>
                        <a:pt x="1981" y="1097"/>
                      </a:lnTo>
                      <a:lnTo>
                        <a:pt x="1999" y="1114"/>
                      </a:lnTo>
                      <a:lnTo>
                        <a:pt x="2019" y="1125"/>
                      </a:lnTo>
                      <a:lnTo>
                        <a:pt x="2050" y="1146"/>
                      </a:lnTo>
                      <a:lnTo>
                        <a:pt x="2064" y="1153"/>
                      </a:lnTo>
                      <a:lnTo>
                        <a:pt x="2075" y="1159"/>
                      </a:lnTo>
                      <a:lnTo>
                        <a:pt x="0" y="1049"/>
                      </a:lnTo>
                      <a:close/>
                    </a:path>
                  </a:pathLst>
                </a:custGeom>
                <a:solidFill>
                  <a:srgbClr val="00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679" name="Freeform 15"/>
                <p:cNvSpPr>
                  <a:spLocks/>
                </p:cNvSpPr>
                <p:nvPr/>
              </p:nvSpPr>
              <p:spPr bwMode="auto">
                <a:xfrm>
                  <a:off x="974" y="1269"/>
                  <a:ext cx="2075" cy="1159"/>
                </a:xfrm>
                <a:custGeom>
                  <a:avLst/>
                  <a:gdLst>
                    <a:gd name="T0" fmla="*/ 66 w 2075"/>
                    <a:gd name="T1" fmla="*/ 931 h 1159"/>
                    <a:gd name="T2" fmla="*/ 194 w 2075"/>
                    <a:gd name="T3" fmla="*/ 703 h 1159"/>
                    <a:gd name="T4" fmla="*/ 325 w 2075"/>
                    <a:gd name="T5" fmla="*/ 502 h 1159"/>
                    <a:gd name="T6" fmla="*/ 453 w 2075"/>
                    <a:gd name="T7" fmla="*/ 333 h 1159"/>
                    <a:gd name="T8" fmla="*/ 588 w 2075"/>
                    <a:gd name="T9" fmla="*/ 191 h 1159"/>
                    <a:gd name="T10" fmla="*/ 692 w 2075"/>
                    <a:gd name="T11" fmla="*/ 97 h 1159"/>
                    <a:gd name="T12" fmla="*/ 750 w 2075"/>
                    <a:gd name="T13" fmla="*/ 52 h 1159"/>
                    <a:gd name="T14" fmla="*/ 802 w 2075"/>
                    <a:gd name="T15" fmla="*/ 21 h 1159"/>
                    <a:gd name="T16" fmla="*/ 837 w 2075"/>
                    <a:gd name="T17" fmla="*/ 7 h 1159"/>
                    <a:gd name="T18" fmla="*/ 865 w 2075"/>
                    <a:gd name="T19" fmla="*/ 7 h 1159"/>
                    <a:gd name="T20" fmla="*/ 892 w 2075"/>
                    <a:gd name="T21" fmla="*/ 21 h 1159"/>
                    <a:gd name="T22" fmla="*/ 923 w 2075"/>
                    <a:gd name="T23" fmla="*/ 52 h 1159"/>
                    <a:gd name="T24" fmla="*/ 954 w 2075"/>
                    <a:gd name="T25" fmla="*/ 108 h 1159"/>
                    <a:gd name="T26" fmla="*/ 1003 w 2075"/>
                    <a:gd name="T27" fmla="*/ 208 h 1159"/>
                    <a:gd name="T28" fmla="*/ 1037 w 2075"/>
                    <a:gd name="T29" fmla="*/ 260 h 1159"/>
                    <a:gd name="T30" fmla="*/ 1103 w 2075"/>
                    <a:gd name="T31" fmla="*/ 336 h 1159"/>
                    <a:gd name="T32" fmla="*/ 1134 w 2075"/>
                    <a:gd name="T33" fmla="*/ 360 h 1159"/>
                    <a:gd name="T34" fmla="*/ 1165 w 2075"/>
                    <a:gd name="T35" fmla="*/ 371 h 1159"/>
                    <a:gd name="T36" fmla="*/ 1200 w 2075"/>
                    <a:gd name="T37" fmla="*/ 360 h 1159"/>
                    <a:gd name="T38" fmla="*/ 1231 w 2075"/>
                    <a:gd name="T39" fmla="*/ 336 h 1159"/>
                    <a:gd name="T40" fmla="*/ 1297 w 2075"/>
                    <a:gd name="T41" fmla="*/ 260 h 1159"/>
                    <a:gd name="T42" fmla="*/ 1328 w 2075"/>
                    <a:gd name="T43" fmla="*/ 208 h 1159"/>
                    <a:gd name="T44" fmla="*/ 1376 w 2075"/>
                    <a:gd name="T45" fmla="*/ 108 h 1159"/>
                    <a:gd name="T46" fmla="*/ 1407 w 2075"/>
                    <a:gd name="T47" fmla="*/ 52 h 1159"/>
                    <a:gd name="T48" fmla="*/ 1459 w 2075"/>
                    <a:gd name="T49" fmla="*/ 11 h 1159"/>
                    <a:gd name="T50" fmla="*/ 1490 w 2075"/>
                    <a:gd name="T51" fmla="*/ 0 h 1159"/>
                    <a:gd name="T52" fmla="*/ 1521 w 2075"/>
                    <a:gd name="T53" fmla="*/ 4 h 1159"/>
                    <a:gd name="T54" fmla="*/ 1556 w 2075"/>
                    <a:gd name="T55" fmla="*/ 35 h 1159"/>
                    <a:gd name="T56" fmla="*/ 1587 w 2075"/>
                    <a:gd name="T57" fmla="*/ 94 h 1159"/>
                    <a:gd name="T58" fmla="*/ 1622 w 2075"/>
                    <a:gd name="T59" fmla="*/ 184 h 1159"/>
                    <a:gd name="T60" fmla="*/ 1667 w 2075"/>
                    <a:gd name="T61" fmla="*/ 326 h 1159"/>
                    <a:gd name="T62" fmla="*/ 1750 w 2075"/>
                    <a:gd name="T63" fmla="*/ 540 h 1159"/>
                    <a:gd name="T64" fmla="*/ 1846 w 2075"/>
                    <a:gd name="T65" fmla="*/ 800 h 1159"/>
                    <a:gd name="T66" fmla="*/ 1895 w 2075"/>
                    <a:gd name="T67" fmla="*/ 938 h 1159"/>
                    <a:gd name="T68" fmla="*/ 1926 w 2075"/>
                    <a:gd name="T69" fmla="*/ 1018 h 1159"/>
                    <a:gd name="T70" fmla="*/ 1961 w 2075"/>
                    <a:gd name="T71" fmla="*/ 1076 h 1159"/>
                    <a:gd name="T72" fmla="*/ 1999 w 2075"/>
                    <a:gd name="T73" fmla="*/ 1114 h 1159"/>
                    <a:gd name="T74" fmla="*/ 2050 w 2075"/>
                    <a:gd name="T75" fmla="*/ 1146 h 1159"/>
                    <a:gd name="T76" fmla="*/ 2075 w 2075"/>
                    <a:gd name="T77" fmla="*/ 1159 h 1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075" h="1159">
                      <a:moveTo>
                        <a:pt x="0" y="1049"/>
                      </a:moveTo>
                      <a:lnTo>
                        <a:pt x="66" y="931"/>
                      </a:lnTo>
                      <a:lnTo>
                        <a:pt x="132" y="813"/>
                      </a:lnTo>
                      <a:lnTo>
                        <a:pt x="194" y="703"/>
                      </a:lnTo>
                      <a:lnTo>
                        <a:pt x="259" y="599"/>
                      </a:lnTo>
                      <a:lnTo>
                        <a:pt x="325" y="502"/>
                      </a:lnTo>
                      <a:lnTo>
                        <a:pt x="391" y="416"/>
                      </a:lnTo>
                      <a:lnTo>
                        <a:pt x="453" y="333"/>
                      </a:lnTo>
                      <a:lnTo>
                        <a:pt x="519" y="260"/>
                      </a:lnTo>
                      <a:lnTo>
                        <a:pt x="588" y="191"/>
                      </a:lnTo>
                      <a:lnTo>
                        <a:pt x="657" y="128"/>
                      </a:lnTo>
                      <a:lnTo>
                        <a:pt x="692" y="97"/>
                      </a:lnTo>
                      <a:lnTo>
                        <a:pt x="723" y="73"/>
                      </a:lnTo>
                      <a:lnTo>
                        <a:pt x="750" y="52"/>
                      </a:lnTo>
                      <a:lnTo>
                        <a:pt x="778" y="35"/>
                      </a:lnTo>
                      <a:lnTo>
                        <a:pt x="802" y="21"/>
                      </a:lnTo>
                      <a:lnTo>
                        <a:pt x="820" y="14"/>
                      </a:lnTo>
                      <a:lnTo>
                        <a:pt x="837" y="7"/>
                      </a:lnTo>
                      <a:lnTo>
                        <a:pt x="851" y="7"/>
                      </a:lnTo>
                      <a:lnTo>
                        <a:pt x="865" y="7"/>
                      </a:lnTo>
                      <a:lnTo>
                        <a:pt x="878" y="14"/>
                      </a:lnTo>
                      <a:lnTo>
                        <a:pt x="892" y="21"/>
                      </a:lnTo>
                      <a:lnTo>
                        <a:pt x="906" y="35"/>
                      </a:lnTo>
                      <a:lnTo>
                        <a:pt x="923" y="52"/>
                      </a:lnTo>
                      <a:lnTo>
                        <a:pt x="941" y="80"/>
                      </a:lnTo>
                      <a:lnTo>
                        <a:pt x="954" y="108"/>
                      </a:lnTo>
                      <a:lnTo>
                        <a:pt x="972" y="142"/>
                      </a:lnTo>
                      <a:lnTo>
                        <a:pt x="1003" y="208"/>
                      </a:lnTo>
                      <a:lnTo>
                        <a:pt x="1020" y="236"/>
                      </a:lnTo>
                      <a:lnTo>
                        <a:pt x="1037" y="260"/>
                      </a:lnTo>
                      <a:lnTo>
                        <a:pt x="1069" y="301"/>
                      </a:lnTo>
                      <a:lnTo>
                        <a:pt x="1103" y="336"/>
                      </a:lnTo>
                      <a:lnTo>
                        <a:pt x="1117" y="350"/>
                      </a:lnTo>
                      <a:lnTo>
                        <a:pt x="1134" y="360"/>
                      </a:lnTo>
                      <a:lnTo>
                        <a:pt x="1148" y="367"/>
                      </a:lnTo>
                      <a:lnTo>
                        <a:pt x="1165" y="371"/>
                      </a:lnTo>
                      <a:lnTo>
                        <a:pt x="1183" y="367"/>
                      </a:lnTo>
                      <a:lnTo>
                        <a:pt x="1200" y="360"/>
                      </a:lnTo>
                      <a:lnTo>
                        <a:pt x="1214" y="350"/>
                      </a:lnTo>
                      <a:lnTo>
                        <a:pt x="1231" y="336"/>
                      </a:lnTo>
                      <a:lnTo>
                        <a:pt x="1262" y="301"/>
                      </a:lnTo>
                      <a:lnTo>
                        <a:pt x="1297" y="260"/>
                      </a:lnTo>
                      <a:lnTo>
                        <a:pt x="1314" y="236"/>
                      </a:lnTo>
                      <a:lnTo>
                        <a:pt x="1328" y="208"/>
                      </a:lnTo>
                      <a:lnTo>
                        <a:pt x="1362" y="142"/>
                      </a:lnTo>
                      <a:lnTo>
                        <a:pt x="1376" y="108"/>
                      </a:lnTo>
                      <a:lnTo>
                        <a:pt x="1394" y="80"/>
                      </a:lnTo>
                      <a:lnTo>
                        <a:pt x="1407" y="52"/>
                      </a:lnTo>
                      <a:lnTo>
                        <a:pt x="1425" y="35"/>
                      </a:lnTo>
                      <a:lnTo>
                        <a:pt x="1459" y="11"/>
                      </a:lnTo>
                      <a:lnTo>
                        <a:pt x="1473" y="4"/>
                      </a:lnTo>
                      <a:lnTo>
                        <a:pt x="1490" y="0"/>
                      </a:lnTo>
                      <a:lnTo>
                        <a:pt x="1508" y="0"/>
                      </a:lnTo>
                      <a:lnTo>
                        <a:pt x="1521" y="4"/>
                      </a:lnTo>
                      <a:lnTo>
                        <a:pt x="1539" y="18"/>
                      </a:lnTo>
                      <a:lnTo>
                        <a:pt x="1556" y="35"/>
                      </a:lnTo>
                      <a:lnTo>
                        <a:pt x="1573" y="59"/>
                      </a:lnTo>
                      <a:lnTo>
                        <a:pt x="1587" y="94"/>
                      </a:lnTo>
                      <a:lnTo>
                        <a:pt x="1604" y="135"/>
                      </a:lnTo>
                      <a:lnTo>
                        <a:pt x="1622" y="184"/>
                      </a:lnTo>
                      <a:lnTo>
                        <a:pt x="1653" y="281"/>
                      </a:lnTo>
                      <a:lnTo>
                        <a:pt x="1667" y="326"/>
                      </a:lnTo>
                      <a:lnTo>
                        <a:pt x="1684" y="371"/>
                      </a:lnTo>
                      <a:lnTo>
                        <a:pt x="1750" y="540"/>
                      </a:lnTo>
                      <a:lnTo>
                        <a:pt x="1815" y="710"/>
                      </a:lnTo>
                      <a:lnTo>
                        <a:pt x="1846" y="800"/>
                      </a:lnTo>
                      <a:lnTo>
                        <a:pt x="1881" y="893"/>
                      </a:lnTo>
                      <a:lnTo>
                        <a:pt x="1895" y="938"/>
                      </a:lnTo>
                      <a:lnTo>
                        <a:pt x="1912" y="980"/>
                      </a:lnTo>
                      <a:lnTo>
                        <a:pt x="1926" y="1018"/>
                      </a:lnTo>
                      <a:lnTo>
                        <a:pt x="1943" y="1049"/>
                      </a:lnTo>
                      <a:lnTo>
                        <a:pt x="1961" y="1076"/>
                      </a:lnTo>
                      <a:lnTo>
                        <a:pt x="1981" y="1097"/>
                      </a:lnTo>
                      <a:lnTo>
                        <a:pt x="1999" y="1114"/>
                      </a:lnTo>
                      <a:lnTo>
                        <a:pt x="2019" y="1125"/>
                      </a:lnTo>
                      <a:lnTo>
                        <a:pt x="2050" y="1146"/>
                      </a:lnTo>
                      <a:lnTo>
                        <a:pt x="2064" y="1153"/>
                      </a:lnTo>
                      <a:lnTo>
                        <a:pt x="2075" y="1159"/>
                      </a:lnTo>
                    </a:path>
                  </a:pathLst>
                </a:custGeom>
                <a:noFill/>
                <a:ln w="15875">
                  <a:solidFill>
                    <a:srgbClr val="000000"/>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grpSp>
          <p:grpSp>
            <p:nvGrpSpPr>
              <p:cNvPr id="241683" name="Group 19"/>
              <p:cNvGrpSpPr>
                <a:grpSpLocks/>
              </p:cNvGrpSpPr>
              <p:nvPr/>
            </p:nvGrpSpPr>
            <p:grpSpPr bwMode="auto">
              <a:xfrm>
                <a:off x="817" y="2258"/>
                <a:ext cx="1038" cy="519"/>
                <a:chOff x="-53" y="2297"/>
                <a:chExt cx="1038" cy="519"/>
              </a:xfrm>
            </p:grpSpPr>
            <p:sp>
              <p:nvSpPr>
                <p:cNvPr id="241681" name="Freeform 17"/>
                <p:cNvSpPr>
                  <a:spLocks/>
                </p:cNvSpPr>
                <p:nvPr/>
              </p:nvSpPr>
              <p:spPr bwMode="auto">
                <a:xfrm>
                  <a:off x="-53" y="2297"/>
                  <a:ext cx="1038" cy="519"/>
                </a:xfrm>
                <a:custGeom>
                  <a:avLst/>
                  <a:gdLst>
                    <a:gd name="T0" fmla="*/ 1038 w 1038"/>
                    <a:gd name="T1" fmla="*/ 0 h 519"/>
                    <a:gd name="T2" fmla="*/ 972 w 1038"/>
                    <a:gd name="T3" fmla="*/ 111 h 519"/>
                    <a:gd name="T4" fmla="*/ 910 w 1038"/>
                    <a:gd name="T5" fmla="*/ 218 h 519"/>
                    <a:gd name="T6" fmla="*/ 875 w 1038"/>
                    <a:gd name="T7" fmla="*/ 266 h 519"/>
                    <a:gd name="T8" fmla="*/ 844 w 1038"/>
                    <a:gd name="T9" fmla="*/ 311 h 519"/>
                    <a:gd name="T10" fmla="*/ 809 w 1038"/>
                    <a:gd name="T11" fmla="*/ 353 h 519"/>
                    <a:gd name="T12" fmla="*/ 778 w 1038"/>
                    <a:gd name="T13" fmla="*/ 388 h 519"/>
                    <a:gd name="T14" fmla="*/ 747 w 1038"/>
                    <a:gd name="T15" fmla="*/ 419 h 519"/>
                    <a:gd name="T16" fmla="*/ 713 w 1038"/>
                    <a:gd name="T17" fmla="*/ 446 h 519"/>
                    <a:gd name="T18" fmla="*/ 681 w 1038"/>
                    <a:gd name="T19" fmla="*/ 467 h 519"/>
                    <a:gd name="T20" fmla="*/ 650 w 1038"/>
                    <a:gd name="T21" fmla="*/ 484 h 519"/>
                    <a:gd name="T22" fmla="*/ 616 w 1038"/>
                    <a:gd name="T23" fmla="*/ 502 h 519"/>
                    <a:gd name="T24" fmla="*/ 585 w 1038"/>
                    <a:gd name="T25" fmla="*/ 512 h 519"/>
                    <a:gd name="T26" fmla="*/ 550 w 1038"/>
                    <a:gd name="T27" fmla="*/ 516 h 519"/>
                    <a:gd name="T28" fmla="*/ 519 w 1038"/>
                    <a:gd name="T29" fmla="*/ 519 h 519"/>
                    <a:gd name="T30" fmla="*/ 484 w 1038"/>
                    <a:gd name="T31" fmla="*/ 516 h 519"/>
                    <a:gd name="T32" fmla="*/ 450 w 1038"/>
                    <a:gd name="T33" fmla="*/ 505 h 519"/>
                    <a:gd name="T34" fmla="*/ 415 w 1038"/>
                    <a:gd name="T35" fmla="*/ 488 h 519"/>
                    <a:gd name="T36" fmla="*/ 381 w 1038"/>
                    <a:gd name="T37" fmla="*/ 471 h 519"/>
                    <a:gd name="T38" fmla="*/ 315 w 1038"/>
                    <a:gd name="T39" fmla="*/ 426 h 519"/>
                    <a:gd name="T40" fmla="*/ 284 w 1038"/>
                    <a:gd name="T41" fmla="*/ 405 h 519"/>
                    <a:gd name="T42" fmla="*/ 260 w 1038"/>
                    <a:gd name="T43" fmla="*/ 388 h 519"/>
                    <a:gd name="T44" fmla="*/ 235 w 1038"/>
                    <a:gd name="T45" fmla="*/ 374 h 519"/>
                    <a:gd name="T46" fmla="*/ 218 w 1038"/>
                    <a:gd name="T47" fmla="*/ 360 h 519"/>
                    <a:gd name="T48" fmla="*/ 187 w 1038"/>
                    <a:gd name="T49" fmla="*/ 332 h 519"/>
                    <a:gd name="T50" fmla="*/ 159 w 1038"/>
                    <a:gd name="T51" fmla="*/ 301 h 519"/>
                    <a:gd name="T52" fmla="*/ 146 w 1038"/>
                    <a:gd name="T53" fmla="*/ 280 h 519"/>
                    <a:gd name="T54" fmla="*/ 128 w 1038"/>
                    <a:gd name="T55" fmla="*/ 259 h 519"/>
                    <a:gd name="T56" fmla="*/ 111 w 1038"/>
                    <a:gd name="T57" fmla="*/ 232 h 519"/>
                    <a:gd name="T58" fmla="*/ 94 w 1038"/>
                    <a:gd name="T59" fmla="*/ 197 h 519"/>
                    <a:gd name="T60" fmla="*/ 76 w 1038"/>
                    <a:gd name="T61" fmla="*/ 159 h 519"/>
                    <a:gd name="T62" fmla="*/ 56 w 1038"/>
                    <a:gd name="T63" fmla="*/ 121 h 519"/>
                    <a:gd name="T64" fmla="*/ 38 w 1038"/>
                    <a:gd name="T65" fmla="*/ 83 h 519"/>
                    <a:gd name="T66" fmla="*/ 24 w 1038"/>
                    <a:gd name="T67" fmla="*/ 48 h 519"/>
                    <a:gd name="T68" fmla="*/ 11 w 1038"/>
                    <a:gd name="T69" fmla="*/ 21 h 519"/>
                    <a:gd name="T70" fmla="*/ 0 w 1038"/>
                    <a:gd name="T71" fmla="*/ 0 h 519"/>
                    <a:gd name="T72" fmla="*/ 1038 w 1038"/>
                    <a:gd name="T73" fmla="*/ 0 h 5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38" h="519">
                      <a:moveTo>
                        <a:pt x="1038" y="0"/>
                      </a:moveTo>
                      <a:lnTo>
                        <a:pt x="972" y="111"/>
                      </a:lnTo>
                      <a:lnTo>
                        <a:pt x="910" y="218"/>
                      </a:lnTo>
                      <a:lnTo>
                        <a:pt x="875" y="266"/>
                      </a:lnTo>
                      <a:lnTo>
                        <a:pt x="844" y="311"/>
                      </a:lnTo>
                      <a:lnTo>
                        <a:pt x="809" y="353"/>
                      </a:lnTo>
                      <a:lnTo>
                        <a:pt x="778" y="388"/>
                      </a:lnTo>
                      <a:lnTo>
                        <a:pt x="747" y="419"/>
                      </a:lnTo>
                      <a:lnTo>
                        <a:pt x="713" y="446"/>
                      </a:lnTo>
                      <a:lnTo>
                        <a:pt x="681" y="467"/>
                      </a:lnTo>
                      <a:lnTo>
                        <a:pt x="650" y="484"/>
                      </a:lnTo>
                      <a:lnTo>
                        <a:pt x="616" y="502"/>
                      </a:lnTo>
                      <a:lnTo>
                        <a:pt x="585" y="512"/>
                      </a:lnTo>
                      <a:lnTo>
                        <a:pt x="550" y="516"/>
                      </a:lnTo>
                      <a:lnTo>
                        <a:pt x="519" y="519"/>
                      </a:lnTo>
                      <a:lnTo>
                        <a:pt x="484" y="516"/>
                      </a:lnTo>
                      <a:lnTo>
                        <a:pt x="450" y="505"/>
                      </a:lnTo>
                      <a:lnTo>
                        <a:pt x="415" y="488"/>
                      </a:lnTo>
                      <a:lnTo>
                        <a:pt x="381" y="471"/>
                      </a:lnTo>
                      <a:lnTo>
                        <a:pt x="315" y="426"/>
                      </a:lnTo>
                      <a:lnTo>
                        <a:pt x="284" y="405"/>
                      </a:lnTo>
                      <a:lnTo>
                        <a:pt x="260" y="388"/>
                      </a:lnTo>
                      <a:lnTo>
                        <a:pt x="235" y="374"/>
                      </a:lnTo>
                      <a:lnTo>
                        <a:pt x="218" y="360"/>
                      </a:lnTo>
                      <a:lnTo>
                        <a:pt x="187" y="332"/>
                      </a:lnTo>
                      <a:lnTo>
                        <a:pt x="159" y="301"/>
                      </a:lnTo>
                      <a:lnTo>
                        <a:pt x="146" y="280"/>
                      </a:lnTo>
                      <a:lnTo>
                        <a:pt x="128" y="259"/>
                      </a:lnTo>
                      <a:lnTo>
                        <a:pt x="111" y="232"/>
                      </a:lnTo>
                      <a:lnTo>
                        <a:pt x="94" y="197"/>
                      </a:lnTo>
                      <a:lnTo>
                        <a:pt x="76" y="159"/>
                      </a:lnTo>
                      <a:lnTo>
                        <a:pt x="56" y="121"/>
                      </a:lnTo>
                      <a:lnTo>
                        <a:pt x="38" y="83"/>
                      </a:lnTo>
                      <a:lnTo>
                        <a:pt x="24" y="48"/>
                      </a:lnTo>
                      <a:lnTo>
                        <a:pt x="11" y="21"/>
                      </a:lnTo>
                      <a:lnTo>
                        <a:pt x="0" y="0"/>
                      </a:lnTo>
                      <a:lnTo>
                        <a:pt x="1038" y="0"/>
                      </a:lnTo>
                      <a:close/>
                    </a:path>
                  </a:pathLst>
                </a:cu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682" name="Freeform 18"/>
                <p:cNvSpPr>
                  <a:spLocks/>
                </p:cNvSpPr>
                <p:nvPr/>
              </p:nvSpPr>
              <p:spPr bwMode="auto">
                <a:xfrm>
                  <a:off x="-53" y="2297"/>
                  <a:ext cx="1038" cy="519"/>
                </a:xfrm>
                <a:custGeom>
                  <a:avLst/>
                  <a:gdLst>
                    <a:gd name="T0" fmla="*/ 1038 w 1038"/>
                    <a:gd name="T1" fmla="*/ 0 h 519"/>
                    <a:gd name="T2" fmla="*/ 972 w 1038"/>
                    <a:gd name="T3" fmla="*/ 111 h 519"/>
                    <a:gd name="T4" fmla="*/ 910 w 1038"/>
                    <a:gd name="T5" fmla="*/ 218 h 519"/>
                    <a:gd name="T6" fmla="*/ 875 w 1038"/>
                    <a:gd name="T7" fmla="*/ 266 h 519"/>
                    <a:gd name="T8" fmla="*/ 844 w 1038"/>
                    <a:gd name="T9" fmla="*/ 311 h 519"/>
                    <a:gd name="T10" fmla="*/ 809 w 1038"/>
                    <a:gd name="T11" fmla="*/ 353 h 519"/>
                    <a:gd name="T12" fmla="*/ 778 w 1038"/>
                    <a:gd name="T13" fmla="*/ 388 h 519"/>
                    <a:gd name="T14" fmla="*/ 747 w 1038"/>
                    <a:gd name="T15" fmla="*/ 419 h 519"/>
                    <a:gd name="T16" fmla="*/ 713 w 1038"/>
                    <a:gd name="T17" fmla="*/ 446 h 519"/>
                    <a:gd name="T18" fmla="*/ 681 w 1038"/>
                    <a:gd name="T19" fmla="*/ 467 h 519"/>
                    <a:gd name="T20" fmla="*/ 650 w 1038"/>
                    <a:gd name="T21" fmla="*/ 484 h 519"/>
                    <a:gd name="T22" fmla="*/ 616 w 1038"/>
                    <a:gd name="T23" fmla="*/ 502 h 519"/>
                    <a:gd name="T24" fmla="*/ 585 w 1038"/>
                    <a:gd name="T25" fmla="*/ 512 h 519"/>
                    <a:gd name="T26" fmla="*/ 550 w 1038"/>
                    <a:gd name="T27" fmla="*/ 516 h 519"/>
                    <a:gd name="T28" fmla="*/ 519 w 1038"/>
                    <a:gd name="T29" fmla="*/ 519 h 519"/>
                    <a:gd name="T30" fmla="*/ 484 w 1038"/>
                    <a:gd name="T31" fmla="*/ 516 h 519"/>
                    <a:gd name="T32" fmla="*/ 450 w 1038"/>
                    <a:gd name="T33" fmla="*/ 505 h 519"/>
                    <a:gd name="T34" fmla="*/ 415 w 1038"/>
                    <a:gd name="T35" fmla="*/ 488 h 519"/>
                    <a:gd name="T36" fmla="*/ 381 w 1038"/>
                    <a:gd name="T37" fmla="*/ 471 h 519"/>
                    <a:gd name="T38" fmla="*/ 315 w 1038"/>
                    <a:gd name="T39" fmla="*/ 426 h 519"/>
                    <a:gd name="T40" fmla="*/ 284 w 1038"/>
                    <a:gd name="T41" fmla="*/ 405 h 519"/>
                    <a:gd name="T42" fmla="*/ 260 w 1038"/>
                    <a:gd name="T43" fmla="*/ 388 h 519"/>
                    <a:gd name="T44" fmla="*/ 235 w 1038"/>
                    <a:gd name="T45" fmla="*/ 374 h 519"/>
                    <a:gd name="T46" fmla="*/ 218 w 1038"/>
                    <a:gd name="T47" fmla="*/ 360 h 519"/>
                    <a:gd name="T48" fmla="*/ 187 w 1038"/>
                    <a:gd name="T49" fmla="*/ 332 h 519"/>
                    <a:gd name="T50" fmla="*/ 159 w 1038"/>
                    <a:gd name="T51" fmla="*/ 301 h 519"/>
                    <a:gd name="T52" fmla="*/ 146 w 1038"/>
                    <a:gd name="T53" fmla="*/ 280 h 519"/>
                    <a:gd name="T54" fmla="*/ 128 w 1038"/>
                    <a:gd name="T55" fmla="*/ 259 h 519"/>
                    <a:gd name="T56" fmla="*/ 111 w 1038"/>
                    <a:gd name="T57" fmla="*/ 232 h 519"/>
                    <a:gd name="T58" fmla="*/ 94 w 1038"/>
                    <a:gd name="T59" fmla="*/ 197 h 519"/>
                    <a:gd name="T60" fmla="*/ 76 w 1038"/>
                    <a:gd name="T61" fmla="*/ 159 h 519"/>
                    <a:gd name="T62" fmla="*/ 56 w 1038"/>
                    <a:gd name="T63" fmla="*/ 121 h 519"/>
                    <a:gd name="T64" fmla="*/ 38 w 1038"/>
                    <a:gd name="T65" fmla="*/ 83 h 519"/>
                    <a:gd name="T66" fmla="*/ 24 w 1038"/>
                    <a:gd name="T67" fmla="*/ 48 h 519"/>
                    <a:gd name="T68" fmla="*/ 11 w 1038"/>
                    <a:gd name="T69" fmla="*/ 21 h 519"/>
                    <a:gd name="T70" fmla="*/ 0 w 1038"/>
                    <a:gd name="T71" fmla="*/ 0 h 5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38" h="519">
                      <a:moveTo>
                        <a:pt x="1038" y="0"/>
                      </a:moveTo>
                      <a:lnTo>
                        <a:pt x="972" y="111"/>
                      </a:lnTo>
                      <a:lnTo>
                        <a:pt x="910" y="218"/>
                      </a:lnTo>
                      <a:lnTo>
                        <a:pt x="875" y="266"/>
                      </a:lnTo>
                      <a:lnTo>
                        <a:pt x="844" y="311"/>
                      </a:lnTo>
                      <a:lnTo>
                        <a:pt x="809" y="353"/>
                      </a:lnTo>
                      <a:lnTo>
                        <a:pt x="778" y="388"/>
                      </a:lnTo>
                      <a:lnTo>
                        <a:pt x="747" y="419"/>
                      </a:lnTo>
                      <a:lnTo>
                        <a:pt x="713" y="446"/>
                      </a:lnTo>
                      <a:lnTo>
                        <a:pt x="681" y="467"/>
                      </a:lnTo>
                      <a:lnTo>
                        <a:pt x="650" y="484"/>
                      </a:lnTo>
                      <a:lnTo>
                        <a:pt x="616" y="502"/>
                      </a:lnTo>
                      <a:lnTo>
                        <a:pt x="585" y="512"/>
                      </a:lnTo>
                      <a:lnTo>
                        <a:pt x="550" y="516"/>
                      </a:lnTo>
                      <a:lnTo>
                        <a:pt x="519" y="519"/>
                      </a:lnTo>
                      <a:lnTo>
                        <a:pt x="484" y="516"/>
                      </a:lnTo>
                      <a:lnTo>
                        <a:pt x="450" y="505"/>
                      </a:lnTo>
                      <a:lnTo>
                        <a:pt x="415" y="488"/>
                      </a:lnTo>
                      <a:lnTo>
                        <a:pt x="381" y="471"/>
                      </a:lnTo>
                      <a:lnTo>
                        <a:pt x="315" y="426"/>
                      </a:lnTo>
                      <a:lnTo>
                        <a:pt x="284" y="405"/>
                      </a:lnTo>
                      <a:lnTo>
                        <a:pt x="260" y="388"/>
                      </a:lnTo>
                      <a:lnTo>
                        <a:pt x="235" y="374"/>
                      </a:lnTo>
                      <a:lnTo>
                        <a:pt x="218" y="360"/>
                      </a:lnTo>
                      <a:lnTo>
                        <a:pt x="187" y="332"/>
                      </a:lnTo>
                      <a:lnTo>
                        <a:pt x="159" y="301"/>
                      </a:lnTo>
                      <a:lnTo>
                        <a:pt x="146" y="280"/>
                      </a:lnTo>
                      <a:lnTo>
                        <a:pt x="128" y="259"/>
                      </a:lnTo>
                      <a:lnTo>
                        <a:pt x="111" y="232"/>
                      </a:lnTo>
                      <a:lnTo>
                        <a:pt x="94" y="197"/>
                      </a:lnTo>
                      <a:lnTo>
                        <a:pt x="76" y="159"/>
                      </a:lnTo>
                      <a:lnTo>
                        <a:pt x="56" y="121"/>
                      </a:lnTo>
                      <a:lnTo>
                        <a:pt x="38" y="83"/>
                      </a:lnTo>
                      <a:lnTo>
                        <a:pt x="24" y="48"/>
                      </a:lnTo>
                      <a:lnTo>
                        <a:pt x="11" y="21"/>
                      </a:lnTo>
                      <a:lnTo>
                        <a:pt x="0" y="0"/>
                      </a:lnTo>
                    </a:path>
                  </a:pathLst>
                </a:custGeom>
                <a:noFill/>
                <a:ln w="15875">
                  <a:solidFill>
                    <a:srgbClr val="000000"/>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grpSp>
          <p:sp>
            <p:nvSpPr>
              <p:cNvPr id="241684" name="Rectangle 20"/>
              <p:cNvSpPr>
                <a:spLocks noChangeArrowheads="1"/>
              </p:cNvSpPr>
              <p:nvPr/>
            </p:nvSpPr>
            <p:spPr bwMode="auto">
              <a:xfrm>
                <a:off x="2702" y="2379"/>
                <a:ext cx="1227" cy="671"/>
              </a:xfrm>
              <a:prstGeom prst="rect">
                <a:avLst/>
              </a:prstGeom>
              <a:solidFill>
                <a:srgbClr val="00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685" name="Rectangle 21"/>
              <p:cNvSpPr>
                <a:spLocks noChangeArrowheads="1"/>
              </p:cNvSpPr>
              <p:nvPr/>
            </p:nvSpPr>
            <p:spPr bwMode="auto">
              <a:xfrm>
                <a:off x="3670" y="2327"/>
                <a:ext cx="131" cy="128"/>
              </a:xfrm>
              <a:prstGeom prst="rect">
                <a:avLst/>
              </a:prstGeom>
              <a:solidFill>
                <a:srgbClr val="00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grpSp>
            <p:nvGrpSpPr>
              <p:cNvPr id="241699" name="Group 35"/>
              <p:cNvGrpSpPr>
                <a:grpSpLocks/>
              </p:cNvGrpSpPr>
              <p:nvPr/>
            </p:nvGrpSpPr>
            <p:grpSpPr bwMode="auto">
              <a:xfrm>
                <a:off x="3926" y="2417"/>
                <a:ext cx="10" cy="921"/>
                <a:chOff x="3056" y="2456"/>
                <a:chExt cx="10" cy="921"/>
              </a:xfrm>
            </p:grpSpPr>
            <p:sp>
              <p:nvSpPr>
                <p:cNvPr id="241686" name="Freeform 22"/>
                <p:cNvSpPr>
                  <a:spLocks/>
                </p:cNvSpPr>
                <p:nvPr/>
              </p:nvSpPr>
              <p:spPr bwMode="auto">
                <a:xfrm>
                  <a:off x="3056" y="2456"/>
                  <a:ext cx="10" cy="49"/>
                </a:xfrm>
                <a:custGeom>
                  <a:avLst/>
                  <a:gdLst>
                    <a:gd name="T0" fmla="*/ 10 w 10"/>
                    <a:gd name="T1" fmla="*/ 7 h 49"/>
                    <a:gd name="T2" fmla="*/ 6 w 10"/>
                    <a:gd name="T3" fmla="*/ 4 h 49"/>
                    <a:gd name="T4" fmla="*/ 3 w 10"/>
                    <a:gd name="T5" fmla="*/ 0 h 49"/>
                    <a:gd name="T6" fmla="*/ 3 w 10"/>
                    <a:gd name="T7" fmla="*/ 0 h 49"/>
                    <a:gd name="T8" fmla="*/ 0 w 10"/>
                    <a:gd name="T9" fmla="*/ 4 h 49"/>
                    <a:gd name="T10" fmla="*/ 0 w 10"/>
                    <a:gd name="T11" fmla="*/ 42 h 49"/>
                    <a:gd name="T12" fmla="*/ 0 w 10"/>
                    <a:gd name="T13" fmla="*/ 45 h 49"/>
                    <a:gd name="T14" fmla="*/ 3 w 10"/>
                    <a:gd name="T15" fmla="*/ 49 h 49"/>
                    <a:gd name="T16" fmla="*/ 6 w 10"/>
                    <a:gd name="T17" fmla="*/ 49 h 49"/>
                    <a:gd name="T18" fmla="*/ 10 w 10"/>
                    <a:gd name="T19" fmla="*/ 45 h 49"/>
                    <a:gd name="T20" fmla="*/ 10 w 10"/>
                    <a:gd name="T21" fmla="*/ 7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49">
                      <a:moveTo>
                        <a:pt x="10" y="7"/>
                      </a:moveTo>
                      <a:lnTo>
                        <a:pt x="6" y="4"/>
                      </a:lnTo>
                      <a:lnTo>
                        <a:pt x="3" y="0"/>
                      </a:lnTo>
                      <a:lnTo>
                        <a:pt x="3" y="0"/>
                      </a:lnTo>
                      <a:lnTo>
                        <a:pt x="0" y="4"/>
                      </a:lnTo>
                      <a:lnTo>
                        <a:pt x="0" y="42"/>
                      </a:lnTo>
                      <a:lnTo>
                        <a:pt x="0" y="45"/>
                      </a:lnTo>
                      <a:lnTo>
                        <a:pt x="3" y="49"/>
                      </a:lnTo>
                      <a:lnTo>
                        <a:pt x="6" y="49"/>
                      </a:lnTo>
                      <a:lnTo>
                        <a:pt x="10" y="45"/>
                      </a:lnTo>
                      <a:lnTo>
                        <a:pt x="10" y="7"/>
                      </a:lnTo>
                      <a:close/>
                    </a:path>
                  </a:pathLst>
                </a:custGeom>
                <a:solidFill>
                  <a:srgbClr val="00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687" name="Freeform 23"/>
                <p:cNvSpPr>
                  <a:spLocks/>
                </p:cNvSpPr>
                <p:nvPr/>
              </p:nvSpPr>
              <p:spPr bwMode="auto">
                <a:xfrm>
                  <a:off x="3056" y="2525"/>
                  <a:ext cx="10" cy="52"/>
                </a:xfrm>
                <a:custGeom>
                  <a:avLst/>
                  <a:gdLst>
                    <a:gd name="T0" fmla="*/ 10 w 10"/>
                    <a:gd name="T1" fmla="*/ 7 h 52"/>
                    <a:gd name="T2" fmla="*/ 10 w 10"/>
                    <a:gd name="T3" fmla="*/ 4 h 52"/>
                    <a:gd name="T4" fmla="*/ 6 w 10"/>
                    <a:gd name="T5" fmla="*/ 0 h 52"/>
                    <a:gd name="T6" fmla="*/ 3 w 10"/>
                    <a:gd name="T7" fmla="*/ 0 h 52"/>
                    <a:gd name="T8" fmla="*/ 0 w 10"/>
                    <a:gd name="T9" fmla="*/ 4 h 52"/>
                    <a:gd name="T10" fmla="*/ 0 w 10"/>
                    <a:gd name="T11" fmla="*/ 45 h 52"/>
                    <a:gd name="T12" fmla="*/ 0 w 10"/>
                    <a:gd name="T13" fmla="*/ 49 h 52"/>
                    <a:gd name="T14" fmla="*/ 3 w 10"/>
                    <a:gd name="T15" fmla="*/ 52 h 52"/>
                    <a:gd name="T16" fmla="*/ 6 w 10"/>
                    <a:gd name="T17" fmla="*/ 52 h 52"/>
                    <a:gd name="T18" fmla="*/ 10 w 10"/>
                    <a:gd name="T19" fmla="*/ 49 h 52"/>
                    <a:gd name="T20" fmla="*/ 10 w 10"/>
                    <a:gd name="T21"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52">
                      <a:moveTo>
                        <a:pt x="10" y="7"/>
                      </a:moveTo>
                      <a:lnTo>
                        <a:pt x="10" y="4"/>
                      </a:lnTo>
                      <a:lnTo>
                        <a:pt x="6" y="0"/>
                      </a:lnTo>
                      <a:lnTo>
                        <a:pt x="3" y="0"/>
                      </a:lnTo>
                      <a:lnTo>
                        <a:pt x="0" y="4"/>
                      </a:lnTo>
                      <a:lnTo>
                        <a:pt x="0" y="45"/>
                      </a:lnTo>
                      <a:lnTo>
                        <a:pt x="0" y="49"/>
                      </a:lnTo>
                      <a:lnTo>
                        <a:pt x="3" y="52"/>
                      </a:lnTo>
                      <a:lnTo>
                        <a:pt x="6" y="52"/>
                      </a:lnTo>
                      <a:lnTo>
                        <a:pt x="10" y="49"/>
                      </a:lnTo>
                      <a:lnTo>
                        <a:pt x="10" y="7"/>
                      </a:lnTo>
                      <a:close/>
                    </a:path>
                  </a:pathLst>
                </a:custGeom>
                <a:solidFill>
                  <a:srgbClr val="00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688" name="Freeform 24"/>
                <p:cNvSpPr>
                  <a:spLocks/>
                </p:cNvSpPr>
                <p:nvPr/>
              </p:nvSpPr>
              <p:spPr bwMode="auto">
                <a:xfrm>
                  <a:off x="3056" y="2598"/>
                  <a:ext cx="10" cy="52"/>
                </a:xfrm>
                <a:custGeom>
                  <a:avLst/>
                  <a:gdLst>
                    <a:gd name="T0" fmla="*/ 10 w 10"/>
                    <a:gd name="T1" fmla="*/ 7 h 52"/>
                    <a:gd name="T2" fmla="*/ 10 w 10"/>
                    <a:gd name="T3" fmla="*/ 3 h 52"/>
                    <a:gd name="T4" fmla="*/ 6 w 10"/>
                    <a:gd name="T5" fmla="*/ 0 h 52"/>
                    <a:gd name="T6" fmla="*/ 3 w 10"/>
                    <a:gd name="T7" fmla="*/ 0 h 52"/>
                    <a:gd name="T8" fmla="*/ 0 w 10"/>
                    <a:gd name="T9" fmla="*/ 3 h 52"/>
                    <a:gd name="T10" fmla="*/ 0 w 10"/>
                    <a:gd name="T11" fmla="*/ 45 h 52"/>
                    <a:gd name="T12" fmla="*/ 0 w 10"/>
                    <a:gd name="T13" fmla="*/ 48 h 52"/>
                    <a:gd name="T14" fmla="*/ 3 w 10"/>
                    <a:gd name="T15" fmla="*/ 52 h 52"/>
                    <a:gd name="T16" fmla="*/ 6 w 10"/>
                    <a:gd name="T17" fmla="*/ 52 h 52"/>
                    <a:gd name="T18" fmla="*/ 10 w 10"/>
                    <a:gd name="T19" fmla="*/ 48 h 52"/>
                    <a:gd name="T20" fmla="*/ 10 w 10"/>
                    <a:gd name="T21"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52">
                      <a:moveTo>
                        <a:pt x="10" y="7"/>
                      </a:moveTo>
                      <a:lnTo>
                        <a:pt x="10" y="3"/>
                      </a:lnTo>
                      <a:lnTo>
                        <a:pt x="6" y="0"/>
                      </a:lnTo>
                      <a:lnTo>
                        <a:pt x="3" y="0"/>
                      </a:lnTo>
                      <a:lnTo>
                        <a:pt x="0" y="3"/>
                      </a:lnTo>
                      <a:lnTo>
                        <a:pt x="0" y="45"/>
                      </a:lnTo>
                      <a:lnTo>
                        <a:pt x="0" y="48"/>
                      </a:lnTo>
                      <a:lnTo>
                        <a:pt x="3" y="52"/>
                      </a:lnTo>
                      <a:lnTo>
                        <a:pt x="6" y="52"/>
                      </a:lnTo>
                      <a:lnTo>
                        <a:pt x="10" y="48"/>
                      </a:lnTo>
                      <a:lnTo>
                        <a:pt x="10" y="7"/>
                      </a:lnTo>
                      <a:close/>
                    </a:path>
                  </a:pathLst>
                </a:custGeom>
                <a:solidFill>
                  <a:srgbClr val="00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689" name="Freeform 25"/>
                <p:cNvSpPr>
                  <a:spLocks/>
                </p:cNvSpPr>
                <p:nvPr/>
              </p:nvSpPr>
              <p:spPr bwMode="auto">
                <a:xfrm>
                  <a:off x="3056" y="2671"/>
                  <a:ext cx="10" cy="52"/>
                </a:xfrm>
                <a:custGeom>
                  <a:avLst/>
                  <a:gdLst>
                    <a:gd name="T0" fmla="*/ 10 w 10"/>
                    <a:gd name="T1" fmla="*/ 7 h 52"/>
                    <a:gd name="T2" fmla="*/ 10 w 10"/>
                    <a:gd name="T3" fmla="*/ 3 h 52"/>
                    <a:gd name="T4" fmla="*/ 6 w 10"/>
                    <a:gd name="T5" fmla="*/ 0 h 52"/>
                    <a:gd name="T6" fmla="*/ 3 w 10"/>
                    <a:gd name="T7" fmla="*/ 0 h 52"/>
                    <a:gd name="T8" fmla="*/ 0 w 10"/>
                    <a:gd name="T9" fmla="*/ 3 h 52"/>
                    <a:gd name="T10" fmla="*/ 0 w 10"/>
                    <a:gd name="T11" fmla="*/ 45 h 52"/>
                    <a:gd name="T12" fmla="*/ 0 w 10"/>
                    <a:gd name="T13" fmla="*/ 48 h 52"/>
                    <a:gd name="T14" fmla="*/ 3 w 10"/>
                    <a:gd name="T15" fmla="*/ 52 h 52"/>
                    <a:gd name="T16" fmla="*/ 6 w 10"/>
                    <a:gd name="T17" fmla="*/ 52 h 52"/>
                    <a:gd name="T18" fmla="*/ 10 w 10"/>
                    <a:gd name="T19" fmla="*/ 48 h 52"/>
                    <a:gd name="T20" fmla="*/ 10 w 10"/>
                    <a:gd name="T21"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52">
                      <a:moveTo>
                        <a:pt x="10" y="7"/>
                      </a:moveTo>
                      <a:lnTo>
                        <a:pt x="10" y="3"/>
                      </a:lnTo>
                      <a:lnTo>
                        <a:pt x="6" y="0"/>
                      </a:lnTo>
                      <a:lnTo>
                        <a:pt x="3" y="0"/>
                      </a:lnTo>
                      <a:lnTo>
                        <a:pt x="0" y="3"/>
                      </a:lnTo>
                      <a:lnTo>
                        <a:pt x="0" y="45"/>
                      </a:lnTo>
                      <a:lnTo>
                        <a:pt x="0" y="48"/>
                      </a:lnTo>
                      <a:lnTo>
                        <a:pt x="3" y="52"/>
                      </a:lnTo>
                      <a:lnTo>
                        <a:pt x="6" y="52"/>
                      </a:lnTo>
                      <a:lnTo>
                        <a:pt x="10" y="48"/>
                      </a:lnTo>
                      <a:lnTo>
                        <a:pt x="10" y="7"/>
                      </a:lnTo>
                      <a:close/>
                    </a:path>
                  </a:pathLst>
                </a:custGeom>
                <a:solidFill>
                  <a:srgbClr val="00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690" name="Freeform 26"/>
                <p:cNvSpPr>
                  <a:spLocks/>
                </p:cNvSpPr>
                <p:nvPr/>
              </p:nvSpPr>
              <p:spPr bwMode="auto">
                <a:xfrm>
                  <a:off x="3056" y="2743"/>
                  <a:ext cx="10" cy="52"/>
                </a:xfrm>
                <a:custGeom>
                  <a:avLst/>
                  <a:gdLst>
                    <a:gd name="T0" fmla="*/ 10 w 10"/>
                    <a:gd name="T1" fmla="*/ 7 h 52"/>
                    <a:gd name="T2" fmla="*/ 10 w 10"/>
                    <a:gd name="T3" fmla="*/ 4 h 52"/>
                    <a:gd name="T4" fmla="*/ 6 w 10"/>
                    <a:gd name="T5" fmla="*/ 0 h 52"/>
                    <a:gd name="T6" fmla="*/ 3 w 10"/>
                    <a:gd name="T7" fmla="*/ 0 h 52"/>
                    <a:gd name="T8" fmla="*/ 0 w 10"/>
                    <a:gd name="T9" fmla="*/ 4 h 52"/>
                    <a:gd name="T10" fmla="*/ 0 w 10"/>
                    <a:gd name="T11" fmla="*/ 45 h 52"/>
                    <a:gd name="T12" fmla="*/ 0 w 10"/>
                    <a:gd name="T13" fmla="*/ 49 h 52"/>
                    <a:gd name="T14" fmla="*/ 3 w 10"/>
                    <a:gd name="T15" fmla="*/ 52 h 52"/>
                    <a:gd name="T16" fmla="*/ 6 w 10"/>
                    <a:gd name="T17" fmla="*/ 52 h 52"/>
                    <a:gd name="T18" fmla="*/ 10 w 10"/>
                    <a:gd name="T19" fmla="*/ 49 h 52"/>
                    <a:gd name="T20" fmla="*/ 10 w 10"/>
                    <a:gd name="T21"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52">
                      <a:moveTo>
                        <a:pt x="10" y="7"/>
                      </a:moveTo>
                      <a:lnTo>
                        <a:pt x="10" y="4"/>
                      </a:lnTo>
                      <a:lnTo>
                        <a:pt x="6" y="0"/>
                      </a:lnTo>
                      <a:lnTo>
                        <a:pt x="3" y="0"/>
                      </a:lnTo>
                      <a:lnTo>
                        <a:pt x="0" y="4"/>
                      </a:lnTo>
                      <a:lnTo>
                        <a:pt x="0" y="45"/>
                      </a:lnTo>
                      <a:lnTo>
                        <a:pt x="0" y="49"/>
                      </a:lnTo>
                      <a:lnTo>
                        <a:pt x="3" y="52"/>
                      </a:lnTo>
                      <a:lnTo>
                        <a:pt x="6" y="52"/>
                      </a:lnTo>
                      <a:lnTo>
                        <a:pt x="10" y="49"/>
                      </a:lnTo>
                      <a:lnTo>
                        <a:pt x="10" y="7"/>
                      </a:lnTo>
                      <a:close/>
                    </a:path>
                  </a:pathLst>
                </a:custGeom>
                <a:solidFill>
                  <a:srgbClr val="00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691" name="Freeform 27"/>
                <p:cNvSpPr>
                  <a:spLocks/>
                </p:cNvSpPr>
                <p:nvPr/>
              </p:nvSpPr>
              <p:spPr bwMode="auto">
                <a:xfrm>
                  <a:off x="3056" y="2816"/>
                  <a:ext cx="10" cy="52"/>
                </a:xfrm>
                <a:custGeom>
                  <a:avLst/>
                  <a:gdLst>
                    <a:gd name="T0" fmla="*/ 10 w 10"/>
                    <a:gd name="T1" fmla="*/ 7 h 52"/>
                    <a:gd name="T2" fmla="*/ 10 w 10"/>
                    <a:gd name="T3" fmla="*/ 3 h 52"/>
                    <a:gd name="T4" fmla="*/ 6 w 10"/>
                    <a:gd name="T5" fmla="*/ 0 h 52"/>
                    <a:gd name="T6" fmla="*/ 3 w 10"/>
                    <a:gd name="T7" fmla="*/ 0 h 52"/>
                    <a:gd name="T8" fmla="*/ 0 w 10"/>
                    <a:gd name="T9" fmla="*/ 3 h 52"/>
                    <a:gd name="T10" fmla="*/ 0 w 10"/>
                    <a:gd name="T11" fmla="*/ 45 h 52"/>
                    <a:gd name="T12" fmla="*/ 0 w 10"/>
                    <a:gd name="T13" fmla="*/ 48 h 52"/>
                    <a:gd name="T14" fmla="*/ 3 w 10"/>
                    <a:gd name="T15" fmla="*/ 52 h 52"/>
                    <a:gd name="T16" fmla="*/ 6 w 10"/>
                    <a:gd name="T17" fmla="*/ 52 h 52"/>
                    <a:gd name="T18" fmla="*/ 10 w 10"/>
                    <a:gd name="T19" fmla="*/ 48 h 52"/>
                    <a:gd name="T20" fmla="*/ 10 w 10"/>
                    <a:gd name="T21"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52">
                      <a:moveTo>
                        <a:pt x="10" y="7"/>
                      </a:moveTo>
                      <a:lnTo>
                        <a:pt x="10" y="3"/>
                      </a:lnTo>
                      <a:lnTo>
                        <a:pt x="6" y="0"/>
                      </a:lnTo>
                      <a:lnTo>
                        <a:pt x="3" y="0"/>
                      </a:lnTo>
                      <a:lnTo>
                        <a:pt x="0" y="3"/>
                      </a:lnTo>
                      <a:lnTo>
                        <a:pt x="0" y="45"/>
                      </a:lnTo>
                      <a:lnTo>
                        <a:pt x="0" y="48"/>
                      </a:lnTo>
                      <a:lnTo>
                        <a:pt x="3" y="52"/>
                      </a:lnTo>
                      <a:lnTo>
                        <a:pt x="6" y="52"/>
                      </a:lnTo>
                      <a:lnTo>
                        <a:pt x="10" y="48"/>
                      </a:lnTo>
                      <a:lnTo>
                        <a:pt x="10" y="7"/>
                      </a:lnTo>
                      <a:close/>
                    </a:path>
                  </a:pathLst>
                </a:custGeom>
                <a:solidFill>
                  <a:srgbClr val="00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692" name="Freeform 28"/>
                <p:cNvSpPr>
                  <a:spLocks/>
                </p:cNvSpPr>
                <p:nvPr/>
              </p:nvSpPr>
              <p:spPr bwMode="auto">
                <a:xfrm>
                  <a:off x="3056" y="2889"/>
                  <a:ext cx="10" cy="52"/>
                </a:xfrm>
                <a:custGeom>
                  <a:avLst/>
                  <a:gdLst>
                    <a:gd name="T0" fmla="*/ 10 w 10"/>
                    <a:gd name="T1" fmla="*/ 7 h 52"/>
                    <a:gd name="T2" fmla="*/ 10 w 10"/>
                    <a:gd name="T3" fmla="*/ 3 h 52"/>
                    <a:gd name="T4" fmla="*/ 6 w 10"/>
                    <a:gd name="T5" fmla="*/ 0 h 52"/>
                    <a:gd name="T6" fmla="*/ 3 w 10"/>
                    <a:gd name="T7" fmla="*/ 0 h 52"/>
                    <a:gd name="T8" fmla="*/ 0 w 10"/>
                    <a:gd name="T9" fmla="*/ 3 h 52"/>
                    <a:gd name="T10" fmla="*/ 0 w 10"/>
                    <a:gd name="T11" fmla="*/ 45 h 52"/>
                    <a:gd name="T12" fmla="*/ 0 w 10"/>
                    <a:gd name="T13" fmla="*/ 48 h 52"/>
                    <a:gd name="T14" fmla="*/ 3 w 10"/>
                    <a:gd name="T15" fmla="*/ 52 h 52"/>
                    <a:gd name="T16" fmla="*/ 6 w 10"/>
                    <a:gd name="T17" fmla="*/ 52 h 52"/>
                    <a:gd name="T18" fmla="*/ 10 w 10"/>
                    <a:gd name="T19" fmla="*/ 48 h 52"/>
                    <a:gd name="T20" fmla="*/ 10 w 10"/>
                    <a:gd name="T21"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52">
                      <a:moveTo>
                        <a:pt x="10" y="7"/>
                      </a:moveTo>
                      <a:lnTo>
                        <a:pt x="10" y="3"/>
                      </a:lnTo>
                      <a:lnTo>
                        <a:pt x="6" y="0"/>
                      </a:lnTo>
                      <a:lnTo>
                        <a:pt x="3" y="0"/>
                      </a:lnTo>
                      <a:lnTo>
                        <a:pt x="0" y="3"/>
                      </a:lnTo>
                      <a:lnTo>
                        <a:pt x="0" y="45"/>
                      </a:lnTo>
                      <a:lnTo>
                        <a:pt x="0" y="48"/>
                      </a:lnTo>
                      <a:lnTo>
                        <a:pt x="3" y="52"/>
                      </a:lnTo>
                      <a:lnTo>
                        <a:pt x="6" y="52"/>
                      </a:lnTo>
                      <a:lnTo>
                        <a:pt x="10" y="48"/>
                      </a:lnTo>
                      <a:lnTo>
                        <a:pt x="10" y="7"/>
                      </a:lnTo>
                      <a:close/>
                    </a:path>
                  </a:pathLst>
                </a:custGeom>
                <a:solidFill>
                  <a:srgbClr val="00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693" name="Freeform 29"/>
                <p:cNvSpPr>
                  <a:spLocks/>
                </p:cNvSpPr>
                <p:nvPr/>
              </p:nvSpPr>
              <p:spPr bwMode="auto">
                <a:xfrm>
                  <a:off x="3056" y="2961"/>
                  <a:ext cx="10" cy="52"/>
                </a:xfrm>
                <a:custGeom>
                  <a:avLst/>
                  <a:gdLst>
                    <a:gd name="T0" fmla="*/ 10 w 10"/>
                    <a:gd name="T1" fmla="*/ 7 h 52"/>
                    <a:gd name="T2" fmla="*/ 10 w 10"/>
                    <a:gd name="T3" fmla="*/ 4 h 52"/>
                    <a:gd name="T4" fmla="*/ 6 w 10"/>
                    <a:gd name="T5" fmla="*/ 0 h 52"/>
                    <a:gd name="T6" fmla="*/ 3 w 10"/>
                    <a:gd name="T7" fmla="*/ 0 h 52"/>
                    <a:gd name="T8" fmla="*/ 0 w 10"/>
                    <a:gd name="T9" fmla="*/ 4 h 52"/>
                    <a:gd name="T10" fmla="*/ 0 w 10"/>
                    <a:gd name="T11" fmla="*/ 45 h 52"/>
                    <a:gd name="T12" fmla="*/ 0 w 10"/>
                    <a:gd name="T13" fmla="*/ 49 h 52"/>
                    <a:gd name="T14" fmla="*/ 3 w 10"/>
                    <a:gd name="T15" fmla="*/ 52 h 52"/>
                    <a:gd name="T16" fmla="*/ 6 w 10"/>
                    <a:gd name="T17" fmla="*/ 52 h 52"/>
                    <a:gd name="T18" fmla="*/ 10 w 10"/>
                    <a:gd name="T19" fmla="*/ 49 h 52"/>
                    <a:gd name="T20" fmla="*/ 10 w 10"/>
                    <a:gd name="T21"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52">
                      <a:moveTo>
                        <a:pt x="10" y="7"/>
                      </a:moveTo>
                      <a:lnTo>
                        <a:pt x="10" y="4"/>
                      </a:lnTo>
                      <a:lnTo>
                        <a:pt x="6" y="0"/>
                      </a:lnTo>
                      <a:lnTo>
                        <a:pt x="3" y="0"/>
                      </a:lnTo>
                      <a:lnTo>
                        <a:pt x="0" y="4"/>
                      </a:lnTo>
                      <a:lnTo>
                        <a:pt x="0" y="45"/>
                      </a:lnTo>
                      <a:lnTo>
                        <a:pt x="0" y="49"/>
                      </a:lnTo>
                      <a:lnTo>
                        <a:pt x="3" y="52"/>
                      </a:lnTo>
                      <a:lnTo>
                        <a:pt x="6" y="52"/>
                      </a:lnTo>
                      <a:lnTo>
                        <a:pt x="10" y="49"/>
                      </a:lnTo>
                      <a:lnTo>
                        <a:pt x="10" y="7"/>
                      </a:lnTo>
                      <a:close/>
                    </a:path>
                  </a:pathLst>
                </a:custGeom>
                <a:solidFill>
                  <a:srgbClr val="00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694" name="Freeform 30"/>
                <p:cNvSpPr>
                  <a:spLocks/>
                </p:cNvSpPr>
                <p:nvPr/>
              </p:nvSpPr>
              <p:spPr bwMode="auto">
                <a:xfrm>
                  <a:off x="3056" y="3034"/>
                  <a:ext cx="10" cy="52"/>
                </a:xfrm>
                <a:custGeom>
                  <a:avLst/>
                  <a:gdLst>
                    <a:gd name="T0" fmla="*/ 10 w 10"/>
                    <a:gd name="T1" fmla="*/ 7 h 52"/>
                    <a:gd name="T2" fmla="*/ 10 w 10"/>
                    <a:gd name="T3" fmla="*/ 3 h 52"/>
                    <a:gd name="T4" fmla="*/ 6 w 10"/>
                    <a:gd name="T5" fmla="*/ 0 h 52"/>
                    <a:gd name="T6" fmla="*/ 3 w 10"/>
                    <a:gd name="T7" fmla="*/ 0 h 52"/>
                    <a:gd name="T8" fmla="*/ 0 w 10"/>
                    <a:gd name="T9" fmla="*/ 3 h 52"/>
                    <a:gd name="T10" fmla="*/ 0 w 10"/>
                    <a:gd name="T11" fmla="*/ 45 h 52"/>
                    <a:gd name="T12" fmla="*/ 0 w 10"/>
                    <a:gd name="T13" fmla="*/ 48 h 52"/>
                    <a:gd name="T14" fmla="*/ 3 w 10"/>
                    <a:gd name="T15" fmla="*/ 52 h 52"/>
                    <a:gd name="T16" fmla="*/ 6 w 10"/>
                    <a:gd name="T17" fmla="*/ 52 h 52"/>
                    <a:gd name="T18" fmla="*/ 10 w 10"/>
                    <a:gd name="T19" fmla="*/ 48 h 52"/>
                    <a:gd name="T20" fmla="*/ 10 w 10"/>
                    <a:gd name="T21"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52">
                      <a:moveTo>
                        <a:pt x="10" y="7"/>
                      </a:moveTo>
                      <a:lnTo>
                        <a:pt x="10" y="3"/>
                      </a:lnTo>
                      <a:lnTo>
                        <a:pt x="6" y="0"/>
                      </a:lnTo>
                      <a:lnTo>
                        <a:pt x="3" y="0"/>
                      </a:lnTo>
                      <a:lnTo>
                        <a:pt x="0" y="3"/>
                      </a:lnTo>
                      <a:lnTo>
                        <a:pt x="0" y="45"/>
                      </a:lnTo>
                      <a:lnTo>
                        <a:pt x="0" y="48"/>
                      </a:lnTo>
                      <a:lnTo>
                        <a:pt x="3" y="52"/>
                      </a:lnTo>
                      <a:lnTo>
                        <a:pt x="6" y="52"/>
                      </a:lnTo>
                      <a:lnTo>
                        <a:pt x="10" y="48"/>
                      </a:lnTo>
                      <a:lnTo>
                        <a:pt x="10" y="7"/>
                      </a:lnTo>
                      <a:close/>
                    </a:path>
                  </a:pathLst>
                </a:custGeom>
                <a:solidFill>
                  <a:srgbClr val="00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695" name="Freeform 31"/>
                <p:cNvSpPr>
                  <a:spLocks/>
                </p:cNvSpPr>
                <p:nvPr/>
              </p:nvSpPr>
              <p:spPr bwMode="auto">
                <a:xfrm>
                  <a:off x="3056" y="3107"/>
                  <a:ext cx="10" cy="52"/>
                </a:xfrm>
                <a:custGeom>
                  <a:avLst/>
                  <a:gdLst>
                    <a:gd name="T0" fmla="*/ 10 w 10"/>
                    <a:gd name="T1" fmla="*/ 7 h 52"/>
                    <a:gd name="T2" fmla="*/ 10 w 10"/>
                    <a:gd name="T3" fmla="*/ 3 h 52"/>
                    <a:gd name="T4" fmla="*/ 6 w 10"/>
                    <a:gd name="T5" fmla="*/ 0 h 52"/>
                    <a:gd name="T6" fmla="*/ 3 w 10"/>
                    <a:gd name="T7" fmla="*/ 0 h 52"/>
                    <a:gd name="T8" fmla="*/ 0 w 10"/>
                    <a:gd name="T9" fmla="*/ 3 h 52"/>
                    <a:gd name="T10" fmla="*/ 0 w 10"/>
                    <a:gd name="T11" fmla="*/ 45 h 52"/>
                    <a:gd name="T12" fmla="*/ 0 w 10"/>
                    <a:gd name="T13" fmla="*/ 48 h 52"/>
                    <a:gd name="T14" fmla="*/ 3 w 10"/>
                    <a:gd name="T15" fmla="*/ 52 h 52"/>
                    <a:gd name="T16" fmla="*/ 6 w 10"/>
                    <a:gd name="T17" fmla="*/ 52 h 52"/>
                    <a:gd name="T18" fmla="*/ 10 w 10"/>
                    <a:gd name="T19" fmla="*/ 48 h 52"/>
                    <a:gd name="T20" fmla="*/ 10 w 10"/>
                    <a:gd name="T21"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52">
                      <a:moveTo>
                        <a:pt x="10" y="7"/>
                      </a:moveTo>
                      <a:lnTo>
                        <a:pt x="10" y="3"/>
                      </a:lnTo>
                      <a:lnTo>
                        <a:pt x="6" y="0"/>
                      </a:lnTo>
                      <a:lnTo>
                        <a:pt x="3" y="0"/>
                      </a:lnTo>
                      <a:lnTo>
                        <a:pt x="0" y="3"/>
                      </a:lnTo>
                      <a:lnTo>
                        <a:pt x="0" y="45"/>
                      </a:lnTo>
                      <a:lnTo>
                        <a:pt x="0" y="48"/>
                      </a:lnTo>
                      <a:lnTo>
                        <a:pt x="3" y="52"/>
                      </a:lnTo>
                      <a:lnTo>
                        <a:pt x="6" y="52"/>
                      </a:lnTo>
                      <a:lnTo>
                        <a:pt x="10" y="48"/>
                      </a:lnTo>
                      <a:lnTo>
                        <a:pt x="10" y="7"/>
                      </a:lnTo>
                      <a:close/>
                    </a:path>
                  </a:pathLst>
                </a:custGeom>
                <a:solidFill>
                  <a:srgbClr val="00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696" name="Freeform 32"/>
                <p:cNvSpPr>
                  <a:spLocks/>
                </p:cNvSpPr>
                <p:nvPr/>
              </p:nvSpPr>
              <p:spPr bwMode="auto">
                <a:xfrm>
                  <a:off x="3056" y="3179"/>
                  <a:ext cx="10" cy="52"/>
                </a:xfrm>
                <a:custGeom>
                  <a:avLst/>
                  <a:gdLst>
                    <a:gd name="T0" fmla="*/ 10 w 10"/>
                    <a:gd name="T1" fmla="*/ 7 h 52"/>
                    <a:gd name="T2" fmla="*/ 10 w 10"/>
                    <a:gd name="T3" fmla="*/ 4 h 52"/>
                    <a:gd name="T4" fmla="*/ 6 w 10"/>
                    <a:gd name="T5" fmla="*/ 0 h 52"/>
                    <a:gd name="T6" fmla="*/ 3 w 10"/>
                    <a:gd name="T7" fmla="*/ 0 h 52"/>
                    <a:gd name="T8" fmla="*/ 0 w 10"/>
                    <a:gd name="T9" fmla="*/ 4 h 52"/>
                    <a:gd name="T10" fmla="*/ 0 w 10"/>
                    <a:gd name="T11" fmla="*/ 45 h 52"/>
                    <a:gd name="T12" fmla="*/ 0 w 10"/>
                    <a:gd name="T13" fmla="*/ 49 h 52"/>
                    <a:gd name="T14" fmla="*/ 3 w 10"/>
                    <a:gd name="T15" fmla="*/ 52 h 52"/>
                    <a:gd name="T16" fmla="*/ 6 w 10"/>
                    <a:gd name="T17" fmla="*/ 52 h 52"/>
                    <a:gd name="T18" fmla="*/ 10 w 10"/>
                    <a:gd name="T19" fmla="*/ 49 h 52"/>
                    <a:gd name="T20" fmla="*/ 10 w 10"/>
                    <a:gd name="T21"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52">
                      <a:moveTo>
                        <a:pt x="10" y="7"/>
                      </a:moveTo>
                      <a:lnTo>
                        <a:pt x="10" y="4"/>
                      </a:lnTo>
                      <a:lnTo>
                        <a:pt x="6" y="0"/>
                      </a:lnTo>
                      <a:lnTo>
                        <a:pt x="3" y="0"/>
                      </a:lnTo>
                      <a:lnTo>
                        <a:pt x="0" y="4"/>
                      </a:lnTo>
                      <a:lnTo>
                        <a:pt x="0" y="45"/>
                      </a:lnTo>
                      <a:lnTo>
                        <a:pt x="0" y="49"/>
                      </a:lnTo>
                      <a:lnTo>
                        <a:pt x="3" y="52"/>
                      </a:lnTo>
                      <a:lnTo>
                        <a:pt x="6" y="52"/>
                      </a:lnTo>
                      <a:lnTo>
                        <a:pt x="10" y="49"/>
                      </a:lnTo>
                      <a:lnTo>
                        <a:pt x="10" y="7"/>
                      </a:lnTo>
                      <a:close/>
                    </a:path>
                  </a:pathLst>
                </a:custGeom>
                <a:solidFill>
                  <a:srgbClr val="00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697" name="Freeform 33"/>
                <p:cNvSpPr>
                  <a:spLocks/>
                </p:cNvSpPr>
                <p:nvPr/>
              </p:nvSpPr>
              <p:spPr bwMode="auto">
                <a:xfrm>
                  <a:off x="3056" y="3252"/>
                  <a:ext cx="10" cy="52"/>
                </a:xfrm>
                <a:custGeom>
                  <a:avLst/>
                  <a:gdLst>
                    <a:gd name="T0" fmla="*/ 10 w 10"/>
                    <a:gd name="T1" fmla="*/ 7 h 52"/>
                    <a:gd name="T2" fmla="*/ 10 w 10"/>
                    <a:gd name="T3" fmla="*/ 3 h 52"/>
                    <a:gd name="T4" fmla="*/ 6 w 10"/>
                    <a:gd name="T5" fmla="*/ 0 h 52"/>
                    <a:gd name="T6" fmla="*/ 3 w 10"/>
                    <a:gd name="T7" fmla="*/ 0 h 52"/>
                    <a:gd name="T8" fmla="*/ 0 w 10"/>
                    <a:gd name="T9" fmla="*/ 3 h 52"/>
                    <a:gd name="T10" fmla="*/ 0 w 10"/>
                    <a:gd name="T11" fmla="*/ 45 h 52"/>
                    <a:gd name="T12" fmla="*/ 0 w 10"/>
                    <a:gd name="T13" fmla="*/ 48 h 52"/>
                    <a:gd name="T14" fmla="*/ 3 w 10"/>
                    <a:gd name="T15" fmla="*/ 52 h 52"/>
                    <a:gd name="T16" fmla="*/ 6 w 10"/>
                    <a:gd name="T17" fmla="*/ 52 h 52"/>
                    <a:gd name="T18" fmla="*/ 10 w 10"/>
                    <a:gd name="T19" fmla="*/ 48 h 52"/>
                    <a:gd name="T20" fmla="*/ 10 w 10"/>
                    <a:gd name="T21"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52">
                      <a:moveTo>
                        <a:pt x="10" y="7"/>
                      </a:moveTo>
                      <a:lnTo>
                        <a:pt x="10" y="3"/>
                      </a:lnTo>
                      <a:lnTo>
                        <a:pt x="6" y="0"/>
                      </a:lnTo>
                      <a:lnTo>
                        <a:pt x="3" y="0"/>
                      </a:lnTo>
                      <a:lnTo>
                        <a:pt x="0" y="3"/>
                      </a:lnTo>
                      <a:lnTo>
                        <a:pt x="0" y="45"/>
                      </a:lnTo>
                      <a:lnTo>
                        <a:pt x="0" y="48"/>
                      </a:lnTo>
                      <a:lnTo>
                        <a:pt x="3" y="52"/>
                      </a:lnTo>
                      <a:lnTo>
                        <a:pt x="6" y="52"/>
                      </a:lnTo>
                      <a:lnTo>
                        <a:pt x="10" y="48"/>
                      </a:lnTo>
                      <a:lnTo>
                        <a:pt x="10" y="7"/>
                      </a:lnTo>
                      <a:close/>
                    </a:path>
                  </a:pathLst>
                </a:custGeom>
                <a:solidFill>
                  <a:srgbClr val="00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698" name="Freeform 34"/>
                <p:cNvSpPr>
                  <a:spLocks/>
                </p:cNvSpPr>
                <p:nvPr/>
              </p:nvSpPr>
              <p:spPr bwMode="auto">
                <a:xfrm>
                  <a:off x="3056" y="3325"/>
                  <a:ext cx="10" cy="52"/>
                </a:xfrm>
                <a:custGeom>
                  <a:avLst/>
                  <a:gdLst>
                    <a:gd name="T0" fmla="*/ 10 w 10"/>
                    <a:gd name="T1" fmla="*/ 7 h 52"/>
                    <a:gd name="T2" fmla="*/ 10 w 10"/>
                    <a:gd name="T3" fmla="*/ 3 h 52"/>
                    <a:gd name="T4" fmla="*/ 6 w 10"/>
                    <a:gd name="T5" fmla="*/ 0 h 52"/>
                    <a:gd name="T6" fmla="*/ 3 w 10"/>
                    <a:gd name="T7" fmla="*/ 0 h 52"/>
                    <a:gd name="T8" fmla="*/ 0 w 10"/>
                    <a:gd name="T9" fmla="*/ 3 h 52"/>
                    <a:gd name="T10" fmla="*/ 0 w 10"/>
                    <a:gd name="T11" fmla="*/ 45 h 52"/>
                    <a:gd name="T12" fmla="*/ 0 w 10"/>
                    <a:gd name="T13" fmla="*/ 48 h 52"/>
                    <a:gd name="T14" fmla="*/ 3 w 10"/>
                    <a:gd name="T15" fmla="*/ 52 h 52"/>
                    <a:gd name="T16" fmla="*/ 6 w 10"/>
                    <a:gd name="T17" fmla="*/ 52 h 52"/>
                    <a:gd name="T18" fmla="*/ 10 w 10"/>
                    <a:gd name="T19" fmla="*/ 48 h 52"/>
                    <a:gd name="T20" fmla="*/ 10 w 10"/>
                    <a:gd name="T21"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52">
                      <a:moveTo>
                        <a:pt x="10" y="7"/>
                      </a:moveTo>
                      <a:lnTo>
                        <a:pt x="10" y="3"/>
                      </a:lnTo>
                      <a:lnTo>
                        <a:pt x="6" y="0"/>
                      </a:lnTo>
                      <a:lnTo>
                        <a:pt x="3" y="0"/>
                      </a:lnTo>
                      <a:lnTo>
                        <a:pt x="0" y="3"/>
                      </a:lnTo>
                      <a:lnTo>
                        <a:pt x="0" y="45"/>
                      </a:lnTo>
                      <a:lnTo>
                        <a:pt x="0" y="48"/>
                      </a:lnTo>
                      <a:lnTo>
                        <a:pt x="3" y="52"/>
                      </a:lnTo>
                      <a:lnTo>
                        <a:pt x="6" y="52"/>
                      </a:lnTo>
                      <a:lnTo>
                        <a:pt x="10" y="48"/>
                      </a:lnTo>
                      <a:lnTo>
                        <a:pt x="10" y="7"/>
                      </a:lnTo>
                      <a:close/>
                    </a:path>
                  </a:pathLst>
                </a:custGeom>
                <a:solidFill>
                  <a:srgbClr val="00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grpSp>
          <p:grpSp>
            <p:nvGrpSpPr>
              <p:cNvPr id="241726" name="Group 62"/>
              <p:cNvGrpSpPr>
                <a:grpSpLocks/>
              </p:cNvGrpSpPr>
              <p:nvPr/>
            </p:nvGrpSpPr>
            <p:grpSpPr bwMode="auto">
              <a:xfrm>
                <a:off x="2868" y="1483"/>
                <a:ext cx="10" cy="1865"/>
                <a:chOff x="1998" y="1522"/>
                <a:chExt cx="10" cy="1865"/>
              </a:xfrm>
            </p:grpSpPr>
            <p:sp>
              <p:nvSpPr>
                <p:cNvPr id="241700" name="Freeform 36"/>
                <p:cNvSpPr>
                  <a:spLocks/>
                </p:cNvSpPr>
                <p:nvPr/>
              </p:nvSpPr>
              <p:spPr bwMode="auto">
                <a:xfrm>
                  <a:off x="1998" y="1522"/>
                  <a:ext cx="10" cy="48"/>
                </a:xfrm>
                <a:custGeom>
                  <a:avLst/>
                  <a:gdLst>
                    <a:gd name="T0" fmla="*/ 10 w 10"/>
                    <a:gd name="T1" fmla="*/ 7 h 48"/>
                    <a:gd name="T2" fmla="*/ 6 w 10"/>
                    <a:gd name="T3" fmla="*/ 3 h 48"/>
                    <a:gd name="T4" fmla="*/ 3 w 10"/>
                    <a:gd name="T5" fmla="*/ 0 h 48"/>
                    <a:gd name="T6" fmla="*/ 3 w 10"/>
                    <a:gd name="T7" fmla="*/ 0 h 48"/>
                    <a:gd name="T8" fmla="*/ 0 w 10"/>
                    <a:gd name="T9" fmla="*/ 3 h 48"/>
                    <a:gd name="T10" fmla="*/ 0 w 10"/>
                    <a:gd name="T11" fmla="*/ 41 h 48"/>
                    <a:gd name="T12" fmla="*/ 0 w 10"/>
                    <a:gd name="T13" fmla="*/ 45 h 48"/>
                    <a:gd name="T14" fmla="*/ 3 w 10"/>
                    <a:gd name="T15" fmla="*/ 48 h 48"/>
                    <a:gd name="T16" fmla="*/ 6 w 10"/>
                    <a:gd name="T17" fmla="*/ 48 h 48"/>
                    <a:gd name="T18" fmla="*/ 10 w 10"/>
                    <a:gd name="T19" fmla="*/ 45 h 48"/>
                    <a:gd name="T20" fmla="*/ 10 w 10"/>
                    <a:gd name="T21" fmla="*/ 7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48">
                      <a:moveTo>
                        <a:pt x="10" y="7"/>
                      </a:moveTo>
                      <a:lnTo>
                        <a:pt x="6" y="3"/>
                      </a:lnTo>
                      <a:lnTo>
                        <a:pt x="3" y="0"/>
                      </a:lnTo>
                      <a:lnTo>
                        <a:pt x="3" y="0"/>
                      </a:lnTo>
                      <a:lnTo>
                        <a:pt x="0" y="3"/>
                      </a:lnTo>
                      <a:lnTo>
                        <a:pt x="0" y="41"/>
                      </a:lnTo>
                      <a:lnTo>
                        <a:pt x="0" y="45"/>
                      </a:lnTo>
                      <a:lnTo>
                        <a:pt x="3" y="48"/>
                      </a:lnTo>
                      <a:lnTo>
                        <a:pt x="6" y="48"/>
                      </a:lnTo>
                      <a:lnTo>
                        <a:pt x="10" y="45"/>
                      </a:lnTo>
                      <a:lnTo>
                        <a:pt x="10" y="7"/>
                      </a:lnTo>
                      <a:close/>
                    </a:path>
                  </a:pathLst>
                </a:custGeom>
                <a:solidFill>
                  <a:srgbClr val="00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01" name="Freeform 37"/>
                <p:cNvSpPr>
                  <a:spLocks/>
                </p:cNvSpPr>
                <p:nvPr/>
              </p:nvSpPr>
              <p:spPr bwMode="auto">
                <a:xfrm>
                  <a:off x="1998" y="1591"/>
                  <a:ext cx="10" cy="52"/>
                </a:xfrm>
                <a:custGeom>
                  <a:avLst/>
                  <a:gdLst>
                    <a:gd name="T0" fmla="*/ 10 w 10"/>
                    <a:gd name="T1" fmla="*/ 7 h 52"/>
                    <a:gd name="T2" fmla="*/ 10 w 10"/>
                    <a:gd name="T3" fmla="*/ 4 h 52"/>
                    <a:gd name="T4" fmla="*/ 6 w 10"/>
                    <a:gd name="T5" fmla="*/ 0 h 52"/>
                    <a:gd name="T6" fmla="*/ 3 w 10"/>
                    <a:gd name="T7" fmla="*/ 0 h 52"/>
                    <a:gd name="T8" fmla="*/ 0 w 10"/>
                    <a:gd name="T9" fmla="*/ 4 h 52"/>
                    <a:gd name="T10" fmla="*/ 0 w 10"/>
                    <a:gd name="T11" fmla="*/ 45 h 52"/>
                    <a:gd name="T12" fmla="*/ 0 w 10"/>
                    <a:gd name="T13" fmla="*/ 49 h 52"/>
                    <a:gd name="T14" fmla="*/ 3 w 10"/>
                    <a:gd name="T15" fmla="*/ 52 h 52"/>
                    <a:gd name="T16" fmla="*/ 6 w 10"/>
                    <a:gd name="T17" fmla="*/ 52 h 52"/>
                    <a:gd name="T18" fmla="*/ 10 w 10"/>
                    <a:gd name="T19" fmla="*/ 49 h 52"/>
                    <a:gd name="T20" fmla="*/ 10 w 10"/>
                    <a:gd name="T21"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52">
                      <a:moveTo>
                        <a:pt x="10" y="7"/>
                      </a:moveTo>
                      <a:lnTo>
                        <a:pt x="10" y="4"/>
                      </a:lnTo>
                      <a:lnTo>
                        <a:pt x="6" y="0"/>
                      </a:lnTo>
                      <a:lnTo>
                        <a:pt x="3" y="0"/>
                      </a:lnTo>
                      <a:lnTo>
                        <a:pt x="0" y="4"/>
                      </a:lnTo>
                      <a:lnTo>
                        <a:pt x="0" y="45"/>
                      </a:lnTo>
                      <a:lnTo>
                        <a:pt x="0" y="49"/>
                      </a:lnTo>
                      <a:lnTo>
                        <a:pt x="3" y="52"/>
                      </a:lnTo>
                      <a:lnTo>
                        <a:pt x="6" y="52"/>
                      </a:lnTo>
                      <a:lnTo>
                        <a:pt x="10" y="49"/>
                      </a:lnTo>
                      <a:lnTo>
                        <a:pt x="10" y="7"/>
                      </a:lnTo>
                      <a:close/>
                    </a:path>
                  </a:pathLst>
                </a:custGeom>
                <a:solidFill>
                  <a:srgbClr val="00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02" name="Freeform 38"/>
                <p:cNvSpPr>
                  <a:spLocks/>
                </p:cNvSpPr>
                <p:nvPr/>
              </p:nvSpPr>
              <p:spPr bwMode="auto">
                <a:xfrm>
                  <a:off x="1998" y="1664"/>
                  <a:ext cx="10" cy="52"/>
                </a:xfrm>
                <a:custGeom>
                  <a:avLst/>
                  <a:gdLst>
                    <a:gd name="T0" fmla="*/ 10 w 10"/>
                    <a:gd name="T1" fmla="*/ 7 h 52"/>
                    <a:gd name="T2" fmla="*/ 10 w 10"/>
                    <a:gd name="T3" fmla="*/ 3 h 52"/>
                    <a:gd name="T4" fmla="*/ 6 w 10"/>
                    <a:gd name="T5" fmla="*/ 0 h 52"/>
                    <a:gd name="T6" fmla="*/ 3 w 10"/>
                    <a:gd name="T7" fmla="*/ 0 h 52"/>
                    <a:gd name="T8" fmla="*/ 0 w 10"/>
                    <a:gd name="T9" fmla="*/ 3 h 52"/>
                    <a:gd name="T10" fmla="*/ 0 w 10"/>
                    <a:gd name="T11" fmla="*/ 45 h 52"/>
                    <a:gd name="T12" fmla="*/ 0 w 10"/>
                    <a:gd name="T13" fmla="*/ 48 h 52"/>
                    <a:gd name="T14" fmla="*/ 3 w 10"/>
                    <a:gd name="T15" fmla="*/ 52 h 52"/>
                    <a:gd name="T16" fmla="*/ 6 w 10"/>
                    <a:gd name="T17" fmla="*/ 52 h 52"/>
                    <a:gd name="T18" fmla="*/ 10 w 10"/>
                    <a:gd name="T19" fmla="*/ 48 h 52"/>
                    <a:gd name="T20" fmla="*/ 10 w 10"/>
                    <a:gd name="T21"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52">
                      <a:moveTo>
                        <a:pt x="10" y="7"/>
                      </a:moveTo>
                      <a:lnTo>
                        <a:pt x="10" y="3"/>
                      </a:lnTo>
                      <a:lnTo>
                        <a:pt x="6" y="0"/>
                      </a:lnTo>
                      <a:lnTo>
                        <a:pt x="3" y="0"/>
                      </a:lnTo>
                      <a:lnTo>
                        <a:pt x="0" y="3"/>
                      </a:lnTo>
                      <a:lnTo>
                        <a:pt x="0" y="45"/>
                      </a:lnTo>
                      <a:lnTo>
                        <a:pt x="0" y="48"/>
                      </a:lnTo>
                      <a:lnTo>
                        <a:pt x="3" y="52"/>
                      </a:lnTo>
                      <a:lnTo>
                        <a:pt x="6" y="52"/>
                      </a:lnTo>
                      <a:lnTo>
                        <a:pt x="10" y="48"/>
                      </a:lnTo>
                      <a:lnTo>
                        <a:pt x="10" y="7"/>
                      </a:lnTo>
                      <a:close/>
                    </a:path>
                  </a:pathLst>
                </a:custGeom>
                <a:solidFill>
                  <a:srgbClr val="00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03" name="Freeform 39"/>
                <p:cNvSpPr>
                  <a:spLocks/>
                </p:cNvSpPr>
                <p:nvPr/>
              </p:nvSpPr>
              <p:spPr bwMode="auto">
                <a:xfrm>
                  <a:off x="1998" y="1736"/>
                  <a:ext cx="10" cy="52"/>
                </a:xfrm>
                <a:custGeom>
                  <a:avLst/>
                  <a:gdLst>
                    <a:gd name="T0" fmla="*/ 10 w 10"/>
                    <a:gd name="T1" fmla="*/ 7 h 52"/>
                    <a:gd name="T2" fmla="*/ 10 w 10"/>
                    <a:gd name="T3" fmla="*/ 4 h 52"/>
                    <a:gd name="T4" fmla="*/ 6 w 10"/>
                    <a:gd name="T5" fmla="*/ 0 h 52"/>
                    <a:gd name="T6" fmla="*/ 3 w 10"/>
                    <a:gd name="T7" fmla="*/ 0 h 52"/>
                    <a:gd name="T8" fmla="*/ 0 w 10"/>
                    <a:gd name="T9" fmla="*/ 4 h 52"/>
                    <a:gd name="T10" fmla="*/ 0 w 10"/>
                    <a:gd name="T11" fmla="*/ 45 h 52"/>
                    <a:gd name="T12" fmla="*/ 0 w 10"/>
                    <a:gd name="T13" fmla="*/ 49 h 52"/>
                    <a:gd name="T14" fmla="*/ 3 w 10"/>
                    <a:gd name="T15" fmla="*/ 52 h 52"/>
                    <a:gd name="T16" fmla="*/ 6 w 10"/>
                    <a:gd name="T17" fmla="*/ 52 h 52"/>
                    <a:gd name="T18" fmla="*/ 10 w 10"/>
                    <a:gd name="T19" fmla="*/ 49 h 52"/>
                    <a:gd name="T20" fmla="*/ 10 w 10"/>
                    <a:gd name="T21"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52">
                      <a:moveTo>
                        <a:pt x="10" y="7"/>
                      </a:moveTo>
                      <a:lnTo>
                        <a:pt x="10" y="4"/>
                      </a:lnTo>
                      <a:lnTo>
                        <a:pt x="6" y="0"/>
                      </a:lnTo>
                      <a:lnTo>
                        <a:pt x="3" y="0"/>
                      </a:lnTo>
                      <a:lnTo>
                        <a:pt x="0" y="4"/>
                      </a:lnTo>
                      <a:lnTo>
                        <a:pt x="0" y="45"/>
                      </a:lnTo>
                      <a:lnTo>
                        <a:pt x="0" y="49"/>
                      </a:lnTo>
                      <a:lnTo>
                        <a:pt x="3" y="52"/>
                      </a:lnTo>
                      <a:lnTo>
                        <a:pt x="6" y="52"/>
                      </a:lnTo>
                      <a:lnTo>
                        <a:pt x="10" y="49"/>
                      </a:lnTo>
                      <a:lnTo>
                        <a:pt x="10" y="7"/>
                      </a:lnTo>
                      <a:close/>
                    </a:path>
                  </a:pathLst>
                </a:custGeom>
                <a:solidFill>
                  <a:srgbClr val="00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04" name="Freeform 40"/>
                <p:cNvSpPr>
                  <a:spLocks/>
                </p:cNvSpPr>
                <p:nvPr/>
              </p:nvSpPr>
              <p:spPr bwMode="auto">
                <a:xfrm>
                  <a:off x="1998" y="1809"/>
                  <a:ext cx="10" cy="52"/>
                </a:xfrm>
                <a:custGeom>
                  <a:avLst/>
                  <a:gdLst>
                    <a:gd name="T0" fmla="*/ 10 w 10"/>
                    <a:gd name="T1" fmla="*/ 7 h 52"/>
                    <a:gd name="T2" fmla="*/ 10 w 10"/>
                    <a:gd name="T3" fmla="*/ 4 h 52"/>
                    <a:gd name="T4" fmla="*/ 6 w 10"/>
                    <a:gd name="T5" fmla="*/ 0 h 52"/>
                    <a:gd name="T6" fmla="*/ 3 w 10"/>
                    <a:gd name="T7" fmla="*/ 0 h 52"/>
                    <a:gd name="T8" fmla="*/ 0 w 10"/>
                    <a:gd name="T9" fmla="*/ 4 h 52"/>
                    <a:gd name="T10" fmla="*/ 0 w 10"/>
                    <a:gd name="T11" fmla="*/ 45 h 52"/>
                    <a:gd name="T12" fmla="*/ 0 w 10"/>
                    <a:gd name="T13" fmla="*/ 49 h 52"/>
                    <a:gd name="T14" fmla="*/ 3 w 10"/>
                    <a:gd name="T15" fmla="*/ 52 h 52"/>
                    <a:gd name="T16" fmla="*/ 6 w 10"/>
                    <a:gd name="T17" fmla="*/ 52 h 52"/>
                    <a:gd name="T18" fmla="*/ 10 w 10"/>
                    <a:gd name="T19" fmla="*/ 49 h 52"/>
                    <a:gd name="T20" fmla="*/ 10 w 10"/>
                    <a:gd name="T21"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52">
                      <a:moveTo>
                        <a:pt x="10" y="7"/>
                      </a:moveTo>
                      <a:lnTo>
                        <a:pt x="10" y="4"/>
                      </a:lnTo>
                      <a:lnTo>
                        <a:pt x="6" y="0"/>
                      </a:lnTo>
                      <a:lnTo>
                        <a:pt x="3" y="0"/>
                      </a:lnTo>
                      <a:lnTo>
                        <a:pt x="0" y="4"/>
                      </a:lnTo>
                      <a:lnTo>
                        <a:pt x="0" y="45"/>
                      </a:lnTo>
                      <a:lnTo>
                        <a:pt x="0" y="49"/>
                      </a:lnTo>
                      <a:lnTo>
                        <a:pt x="3" y="52"/>
                      </a:lnTo>
                      <a:lnTo>
                        <a:pt x="6" y="52"/>
                      </a:lnTo>
                      <a:lnTo>
                        <a:pt x="10" y="49"/>
                      </a:lnTo>
                      <a:lnTo>
                        <a:pt x="10" y="7"/>
                      </a:lnTo>
                      <a:close/>
                    </a:path>
                  </a:pathLst>
                </a:custGeom>
                <a:solidFill>
                  <a:srgbClr val="00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05" name="Freeform 41"/>
                <p:cNvSpPr>
                  <a:spLocks/>
                </p:cNvSpPr>
                <p:nvPr/>
              </p:nvSpPr>
              <p:spPr bwMode="auto">
                <a:xfrm>
                  <a:off x="1998" y="1882"/>
                  <a:ext cx="10" cy="52"/>
                </a:xfrm>
                <a:custGeom>
                  <a:avLst/>
                  <a:gdLst>
                    <a:gd name="T0" fmla="*/ 10 w 10"/>
                    <a:gd name="T1" fmla="*/ 7 h 52"/>
                    <a:gd name="T2" fmla="*/ 10 w 10"/>
                    <a:gd name="T3" fmla="*/ 3 h 52"/>
                    <a:gd name="T4" fmla="*/ 6 w 10"/>
                    <a:gd name="T5" fmla="*/ 0 h 52"/>
                    <a:gd name="T6" fmla="*/ 3 w 10"/>
                    <a:gd name="T7" fmla="*/ 0 h 52"/>
                    <a:gd name="T8" fmla="*/ 0 w 10"/>
                    <a:gd name="T9" fmla="*/ 3 h 52"/>
                    <a:gd name="T10" fmla="*/ 0 w 10"/>
                    <a:gd name="T11" fmla="*/ 45 h 52"/>
                    <a:gd name="T12" fmla="*/ 0 w 10"/>
                    <a:gd name="T13" fmla="*/ 48 h 52"/>
                    <a:gd name="T14" fmla="*/ 3 w 10"/>
                    <a:gd name="T15" fmla="*/ 52 h 52"/>
                    <a:gd name="T16" fmla="*/ 6 w 10"/>
                    <a:gd name="T17" fmla="*/ 52 h 52"/>
                    <a:gd name="T18" fmla="*/ 10 w 10"/>
                    <a:gd name="T19" fmla="*/ 48 h 52"/>
                    <a:gd name="T20" fmla="*/ 10 w 10"/>
                    <a:gd name="T21"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52">
                      <a:moveTo>
                        <a:pt x="10" y="7"/>
                      </a:moveTo>
                      <a:lnTo>
                        <a:pt x="10" y="3"/>
                      </a:lnTo>
                      <a:lnTo>
                        <a:pt x="6" y="0"/>
                      </a:lnTo>
                      <a:lnTo>
                        <a:pt x="3" y="0"/>
                      </a:lnTo>
                      <a:lnTo>
                        <a:pt x="0" y="3"/>
                      </a:lnTo>
                      <a:lnTo>
                        <a:pt x="0" y="45"/>
                      </a:lnTo>
                      <a:lnTo>
                        <a:pt x="0" y="48"/>
                      </a:lnTo>
                      <a:lnTo>
                        <a:pt x="3" y="52"/>
                      </a:lnTo>
                      <a:lnTo>
                        <a:pt x="6" y="52"/>
                      </a:lnTo>
                      <a:lnTo>
                        <a:pt x="10" y="48"/>
                      </a:lnTo>
                      <a:lnTo>
                        <a:pt x="10" y="7"/>
                      </a:lnTo>
                      <a:close/>
                    </a:path>
                  </a:pathLst>
                </a:custGeom>
                <a:solidFill>
                  <a:srgbClr val="00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06" name="Freeform 42"/>
                <p:cNvSpPr>
                  <a:spLocks/>
                </p:cNvSpPr>
                <p:nvPr/>
              </p:nvSpPr>
              <p:spPr bwMode="auto">
                <a:xfrm>
                  <a:off x="1998" y="1954"/>
                  <a:ext cx="10" cy="52"/>
                </a:xfrm>
                <a:custGeom>
                  <a:avLst/>
                  <a:gdLst>
                    <a:gd name="T0" fmla="*/ 10 w 10"/>
                    <a:gd name="T1" fmla="*/ 7 h 52"/>
                    <a:gd name="T2" fmla="*/ 10 w 10"/>
                    <a:gd name="T3" fmla="*/ 4 h 52"/>
                    <a:gd name="T4" fmla="*/ 6 w 10"/>
                    <a:gd name="T5" fmla="*/ 0 h 52"/>
                    <a:gd name="T6" fmla="*/ 3 w 10"/>
                    <a:gd name="T7" fmla="*/ 0 h 52"/>
                    <a:gd name="T8" fmla="*/ 0 w 10"/>
                    <a:gd name="T9" fmla="*/ 4 h 52"/>
                    <a:gd name="T10" fmla="*/ 0 w 10"/>
                    <a:gd name="T11" fmla="*/ 45 h 52"/>
                    <a:gd name="T12" fmla="*/ 0 w 10"/>
                    <a:gd name="T13" fmla="*/ 49 h 52"/>
                    <a:gd name="T14" fmla="*/ 3 w 10"/>
                    <a:gd name="T15" fmla="*/ 52 h 52"/>
                    <a:gd name="T16" fmla="*/ 6 w 10"/>
                    <a:gd name="T17" fmla="*/ 52 h 52"/>
                    <a:gd name="T18" fmla="*/ 10 w 10"/>
                    <a:gd name="T19" fmla="*/ 49 h 52"/>
                    <a:gd name="T20" fmla="*/ 10 w 10"/>
                    <a:gd name="T21"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52">
                      <a:moveTo>
                        <a:pt x="10" y="7"/>
                      </a:moveTo>
                      <a:lnTo>
                        <a:pt x="10" y="4"/>
                      </a:lnTo>
                      <a:lnTo>
                        <a:pt x="6" y="0"/>
                      </a:lnTo>
                      <a:lnTo>
                        <a:pt x="3" y="0"/>
                      </a:lnTo>
                      <a:lnTo>
                        <a:pt x="0" y="4"/>
                      </a:lnTo>
                      <a:lnTo>
                        <a:pt x="0" y="45"/>
                      </a:lnTo>
                      <a:lnTo>
                        <a:pt x="0" y="49"/>
                      </a:lnTo>
                      <a:lnTo>
                        <a:pt x="3" y="52"/>
                      </a:lnTo>
                      <a:lnTo>
                        <a:pt x="6" y="52"/>
                      </a:lnTo>
                      <a:lnTo>
                        <a:pt x="10" y="49"/>
                      </a:lnTo>
                      <a:lnTo>
                        <a:pt x="10" y="7"/>
                      </a:lnTo>
                      <a:close/>
                    </a:path>
                  </a:pathLst>
                </a:custGeom>
                <a:solidFill>
                  <a:srgbClr val="00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07" name="Freeform 43"/>
                <p:cNvSpPr>
                  <a:spLocks/>
                </p:cNvSpPr>
                <p:nvPr/>
              </p:nvSpPr>
              <p:spPr bwMode="auto">
                <a:xfrm>
                  <a:off x="1998" y="2027"/>
                  <a:ext cx="10" cy="52"/>
                </a:xfrm>
                <a:custGeom>
                  <a:avLst/>
                  <a:gdLst>
                    <a:gd name="T0" fmla="*/ 10 w 10"/>
                    <a:gd name="T1" fmla="*/ 7 h 52"/>
                    <a:gd name="T2" fmla="*/ 10 w 10"/>
                    <a:gd name="T3" fmla="*/ 4 h 52"/>
                    <a:gd name="T4" fmla="*/ 6 w 10"/>
                    <a:gd name="T5" fmla="*/ 0 h 52"/>
                    <a:gd name="T6" fmla="*/ 3 w 10"/>
                    <a:gd name="T7" fmla="*/ 0 h 52"/>
                    <a:gd name="T8" fmla="*/ 0 w 10"/>
                    <a:gd name="T9" fmla="*/ 4 h 52"/>
                    <a:gd name="T10" fmla="*/ 0 w 10"/>
                    <a:gd name="T11" fmla="*/ 45 h 52"/>
                    <a:gd name="T12" fmla="*/ 0 w 10"/>
                    <a:gd name="T13" fmla="*/ 49 h 52"/>
                    <a:gd name="T14" fmla="*/ 3 w 10"/>
                    <a:gd name="T15" fmla="*/ 52 h 52"/>
                    <a:gd name="T16" fmla="*/ 6 w 10"/>
                    <a:gd name="T17" fmla="*/ 52 h 52"/>
                    <a:gd name="T18" fmla="*/ 10 w 10"/>
                    <a:gd name="T19" fmla="*/ 49 h 52"/>
                    <a:gd name="T20" fmla="*/ 10 w 10"/>
                    <a:gd name="T21"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52">
                      <a:moveTo>
                        <a:pt x="10" y="7"/>
                      </a:moveTo>
                      <a:lnTo>
                        <a:pt x="10" y="4"/>
                      </a:lnTo>
                      <a:lnTo>
                        <a:pt x="6" y="0"/>
                      </a:lnTo>
                      <a:lnTo>
                        <a:pt x="3" y="0"/>
                      </a:lnTo>
                      <a:lnTo>
                        <a:pt x="0" y="4"/>
                      </a:lnTo>
                      <a:lnTo>
                        <a:pt x="0" y="45"/>
                      </a:lnTo>
                      <a:lnTo>
                        <a:pt x="0" y="49"/>
                      </a:lnTo>
                      <a:lnTo>
                        <a:pt x="3" y="52"/>
                      </a:lnTo>
                      <a:lnTo>
                        <a:pt x="6" y="52"/>
                      </a:lnTo>
                      <a:lnTo>
                        <a:pt x="10" y="49"/>
                      </a:lnTo>
                      <a:lnTo>
                        <a:pt x="10" y="7"/>
                      </a:lnTo>
                      <a:close/>
                    </a:path>
                  </a:pathLst>
                </a:custGeom>
                <a:solidFill>
                  <a:srgbClr val="00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08" name="Freeform 44"/>
                <p:cNvSpPr>
                  <a:spLocks/>
                </p:cNvSpPr>
                <p:nvPr/>
              </p:nvSpPr>
              <p:spPr bwMode="auto">
                <a:xfrm>
                  <a:off x="1998" y="2100"/>
                  <a:ext cx="10" cy="52"/>
                </a:xfrm>
                <a:custGeom>
                  <a:avLst/>
                  <a:gdLst>
                    <a:gd name="T0" fmla="*/ 10 w 10"/>
                    <a:gd name="T1" fmla="*/ 7 h 52"/>
                    <a:gd name="T2" fmla="*/ 10 w 10"/>
                    <a:gd name="T3" fmla="*/ 3 h 52"/>
                    <a:gd name="T4" fmla="*/ 6 w 10"/>
                    <a:gd name="T5" fmla="*/ 0 h 52"/>
                    <a:gd name="T6" fmla="*/ 3 w 10"/>
                    <a:gd name="T7" fmla="*/ 0 h 52"/>
                    <a:gd name="T8" fmla="*/ 0 w 10"/>
                    <a:gd name="T9" fmla="*/ 3 h 52"/>
                    <a:gd name="T10" fmla="*/ 0 w 10"/>
                    <a:gd name="T11" fmla="*/ 45 h 52"/>
                    <a:gd name="T12" fmla="*/ 0 w 10"/>
                    <a:gd name="T13" fmla="*/ 48 h 52"/>
                    <a:gd name="T14" fmla="*/ 3 w 10"/>
                    <a:gd name="T15" fmla="*/ 52 h 52"/>
                    <a:gd name="T16" fmla="*/ 6 w 10"/>
                    <a:gd name="T17" fmla="*/ 52 h 52"/>
                    <a:gd name="T18" fmla="*/ 10 w 10"/>
                    <a:gd name="T19" fmla="*/ 48 h 52"/>
                    <a:gd name="T20" fmla="*/ 10 w 10"/>
                    <a:gd name="T21"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52">
                      <a:moveTo>
                        <a:pt x="10" y="7"/>
                      </a:moveTo>
                      <a:lnTo>
                        <a:pt x="10" y="3"/>
                      </a:lnTo>
                      <a:lnTo>
                        <a:pt x="6" y="0"/>
                      </a:lnTo>
                      <a:lnTo>
                        <a:pt x="3" y="0"/>
                      </a:lnTo>
                      <a:lnTo>
                        <a:pt x="0" y="3"/>
                      </a:lnTo>
                      <a:lnTo>
                        <a:pt x="0" y="45"/>
                      </a:lnTo>
                      <a:lnTo>
                        <a:pt x="0" y="48"/>
                      </a:lnTo>
                      <a:lnTo>
                        <a:pt x="3" y="52"/>
                      </a:lnTo>
                      <a:lnTo>
                        <a:pt x="6" y="52"/>
                      </a:lnTo>
                      <a:lnTo>
                        <a:pt x="10" y="48"/>
                      </a:lnTo>
                      <a:lnTo>
                        <a:pt x="10" y="7"/>
                      </a:lnTo>
                      <a:close/>
                    </a:path>
                  </a:pathLst>
                </a:custGeom>
                <a:solidFill>
                  <a:srgbClr val="00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09" name="Freeform 45"/>
                <p:cNvSpPr>
                  <a:spLocks/>
                </p:cNvSpPr>
                <p:nvPr/>
              </p:nvSpPr>
              <p:spPr bwMode="auto">
                <a:xfrm>
                  <a:off x="1998" y="2172"/>
                  <a:ext cx="10" cy="52"/>
                </a:xfrm>
                <a:custGeom>
                  <a:avLst/>
                  <a:gdLst>
                    <a:gd name="T0" fmla="*/ 10 w 10"/>
                    <a:gd name="T1" fmla="*/ 7 h 52"/>
                    <a:gd name="T2" fmla="*/ 10 w 10"/>
                    <a:gd name="T3" fmla="*/ 4 h 52"/>
                    <a:gd name="T4" fmla="*/ 6 w 10"/>
                    <a:gd name="T5" fmla="*/ 0 h 52"/>
                    <a:gd name="T6" fmla="*/ 3 w 10"/>
                    <a:gd name="T7" fmla="*/ 0 h 52"/>
                    <a:gd name="T8" fmla="*/ 0 w 10"/>
                    <a:gd name="T9" fmla="*/ 4 h 52"/>
                    <a:gd name="T10" fmla="*/ 0 w 10"/>
                    <a:gd name="T11" fmla="*/ 45 h 52"/>
                    <a:gd name="T12" fmla="*/ 0 w 10"/>
                    <a:gd name="T13" fmla="*/ 49 h 52"/>
                    <a:gd name="T14" fmla="*/ 3 w 10"/>
                    <a:gd name="T15" fmla="*/ 52 h 52"/>
                    <a:gd name="T16" fmla="*/ 6 w 10"/>
                    <a:gd name="T17" fmla="*/ 52 h 52"/>
                    <a:gd name="T18" fmla="*/ 10 w 10"/>
                    <a:gd name="T19" fmla="*/ 49 h 52"/>
                    <a:gd name="T20" fmla="*/ 10 w 10"/>
                    <a:gd name="T21"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52">
                      <a:moveTo>
                        <a:pt x="10" y="7"/>
                      </a:moveTo>
                      <a:lnTo>
                        <a:pt x="10" y="4"/>
                      </a:lnTo>
                      <a:lnTo>
                        <a:pt x="6" y="0"/>
                      </a:lnTo>
                      <a:lnTo>
                        <a:pt x="3" y="0"/>
                      </a:lnTo>
                      <a:lnTo>
                        <a:pt x="0" y="4"/>
                      </a:lnTo>
                      <a:lnTo>
                        <a:pt x="0" y="45"/>
                      </a:lnTo>
                      <a:lnTo>
                        <a:pt x="0" y="49"/>
                      </a:lnTo>
                      <a:lnTo>
                        <a:pt x="3" y="52"/>
                      </a:lnTo>
                      <a:lnTo>
                        <a:pt x="6" y="52"/>
                      </a:lnTo>
                      <a:lnTo>
                        <a:pt x="10" y="49"/>
                      </a:lnTo>
                      <a:lnTo>
                        <a:pt x="10" y="7"/>
                      </a:lnTo>
                      <a:close/>
                    </a:path>
                  </a:pathLst>
                </a:custGeom>
                <a:solidFill>
                  <a:srgbClr val="00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10" name="Freeform 46"/>
                <p:cNvSpPr>
                  <a:spLocks/>
                </p:cNvSpPr>
                <p:nvPr/>
              </p:nvSpPr>
              <p:spPr bwMode="auto">
                <a:xfrm>
                  <a:off x="1998" y="2245"/>
                  <a:ext cx="10" cy="52"/>
                </a:xfrm>
                <a:custGeom>
                  <a:avLst/>
                  <a:gdLst>
                    <a:gd name="T0" fmla="*/ 10 w 10"/>
                    <a:gd name="T1" fmla="*/ 7 h 52"/>
                    <a:gd name="T2" fmla="*/ 10 w 10"/>
                    <a:gd name="T3" fmla="*/ 4 h 52"/>
                    <a:gd name="T4" fmla="*/ 6 w 10"/>
                    <a:gd name="T5" fmla="*/ 0 h 52"/>
                    <a:gd name="T6" fmla="*/ 3 w 10"/>
                    <a:gd name="T7" fmla="*/ 0 h 52"/>
                    <a:gd name="T8" fmla="*/ 0 w 10"/>
                    <a:gd name="T9" fmla="*/ 4 h 52"/>
                    <a:gd name="T10" fmla="*/ 0 w 10"/>
                    <a:gd name="T11" fmla="*/ 45 h 52"/>
                    <a:gd name="T12" fmla="*/ 0 w 10"/>
                    <a:gd name="T13" fmla="*/ 49 h 52"/>
                    <a:gd name="T14" fmla="*/ 3 w 10"/>
                    <a:gd name="T15" fmla="*/ 52 h 52"/>
                    <a:gd name="T16" fmla="*/ 6 w 10"/>
                    <a:gd name="T17" fmla="*/ 52 h 52"/>
                    <a:gd name="T18" fmla="*/ 10 w 10"/>
                    <a:gd name="T19" fmla="*/ 49 h 52"/>
                    <a:gd name="T20" fmla="*/ 10 w 10"/>
                    <a:gd name="T21"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52">
                      <a:moveTo>
                        <a:pt x="10" y="7"/>
                      </a:moveTo>
                      <a:lnTo>
                        <a:pt x="10" y="4"/>
                      </a:lnTo>
                      <a:lnTo>
                        <a:pt x="6" y="0"/>
                      </a:lnTo>
                      <a:lnTo>
                        <a:pt x="3" y="0"/>
                      </a:lnTo>
                      <a:lnTo>
                        <a:pt x="0" y="4"/>
                      </a:lnTo>
                      <a:lnTo>
                        <a:pt x="0" y="45"/>
                      </a:lnTo>
                      <a:lnTo>
                        <a:pt x="0" y="49"/>
                      </a:lnTo>
                      <a:lnTo>
                        <a:pt x="3" y="52"/>
                      </a:lnTo>
                      <a:lnTo>
                        <a:pt x="6" y="52"/>
                      </a:lnTo>
                      <a:lnTo>
                        <a:pt x="10" y="49"/>
                      </a:lnTo>
                      <a:lnTo>
                        <a:pt x="10" y="7"/>
                      </a:lnTo>
                      <a:close/>
                    </a:path>
                  </a:pathLst>
                </a:custGeom>
                <a:solidFill>
                  <a:srgbClr val="00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11" name="Freeform 47"/>
                <p:cNvSpPr>
                  <a:spLocks/>
                </p:cNvSpPr>
                <p:nvPr/>
              </p:nvSpPr>
              <p:spPr bwMode="auto">
                <a:xfrm>
                  <a:off x="1998" y="2318"/>
                  <a:ext cx="10" cy="52"/>
                </a:xfrm>
                <a:custGeom>
                  <a:avLst/>
                  <a:gdLst>
                    <a:gd name="T0" fmla="*/ 10 w 10"/>
                    <a:gd name="T1" fmla="*/ 7 h 52"/>
                    <a:gd name="T2" fmla="*/ 10 w 10"/>
                    <a:gd name="T3" fmla="*/ 3 h 52"/>
                    <a:gd name="T4" fmla="*/ 6 w 10"/>
                    <a:gd name="T5" fmla="*/ 0 h 52"/>
                    <a:gd name="T6" fmla="*/ 3 w 10"/>
                    <a:gd name="T7" fmla="*/ 0 h 52"/>
                    <a:gd name="T8" fmla="*/ 0 w 10"/>
                    <a:gd name="T9" fmla="*/ 3 h 52"/>
                    <a:gd name="T10" fmla="*/ 0 w 10"/>
                    <a:gd name="T11" fmla="*/ 45 h 52"/>
                    <a:gd name="T12" fmla="*/ 0 w 10"/>
                    <a:gd name="T13" fmla="*/ 48 h 52"/>
                    <a:gd name="T14" fmla="*/ 3 w 10"/>
                    <a:gd name="T15" fmla="*/ 52 h 52"/>
                    <a:gd name="T16" fmla="*/ 6 w 10"/>
                    <a:gd name="T17" fmla="*/ 52 h 52"/>
                    <a:gd name="T18" fmla="*/ 10 w 10"/>
                    <a:gd name="T19" fmla="*/ 48 h 52"/>
                    <a:gd name="T20" fmla="*/ 10 w 10"/>
                    <a:gd name="T21"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52">
                      <a:moveTo>
                        <a:pt x="10" y="7"/>
                      </a:moveTo>
                      <a:lnTo>
                        <a:pt x="10" y="3"/>
                      </a:lnTo>
                      <a:lnTo>
                        <a:pt x="6" y="0"/>
                      </a:lnTo>
                      <a:lnTo>
                        <a:pt x="3" y="0"/>
                      </a:lnTo>
                      <a:lnTo>
                        <a:pt x="0" y="3"/>
                      </a:lnTo>
                      <a:lnTo>
                        <a:pt x="0" y="45"/>
                      </a:lnTo>
                      <a:lnTo>
                        <a:pt x="0" y="48"/>
                      </a:lnTo>
                      <a:lnTo>
                        <a:pt x="3" y="52"/>
                      </a:lnTo>
                      <a:lnTo>
                        <a:pt x="6" y="52"/>
                      </a:lnTo>
                      <a:lnTo>
                        <a:pt x="10" y="48"/>
                      </a:lnTo>
                      <a:lnTo>
                        <a:pt x="10" y="7"/>
                      </a:lnTo>
                      <a:close/>
                    </a:path>
                  </a:pathLst>
                </a:custGeom>
                <a:solidFill>
                  <a:srgbClr val="00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12" name="Freeform 48"/>
                <p:cNvSpPr>
                  <a:spLocks/>
                </p:cNvSpPr>
                <p:nvPr/>
              </p:nvSpPr>
              <p:spPr bwMode="auto">
                <a:xfrm>
                  <a:off x="1998" y="2390"/>
                  <a:ext cx="10" cy="52"/>
                </a:xfrm>
                <a:custGeom>
                  <a:avLst/>
                  <a:gdLst>
                    <a:gd name="T0" fmla="*/ 10 w 10"/>
                    <a:gd name="T1" fmla="*/ 7 h 52"/>
                    <a:gd name="T2" fmla="*/ 10 w 10"/>
                    <a:gd name="T3" fmla="*/ 4 h 52"/>
                    <a:gd name="T4" fmla="*/ 6 w 10"/>
                    <a:gd name="T5" fmla="*/ 0 h 52"/>
                    <a:gd name="T6" fmla="*/ 3 w 10"/>
                    <a:gd name="T7" fmla="*/ 0 h 52"/>
                    <a:gd name="T8" fmla="*/ 0 w 10"/>
                    <a:gd name="T9" fmla="*/ 4 h 52"/>
                    <a:gd name="T10" fmla="*/ 0 w 10"/>
                    <a:gd name="T11" fmla="*/ 45 h 52"/>
                    <a:gd name="T12" fmla="*/ 0 w 10"/>
                    <a:gd name="T13" fmla="*/ 49 h 52"/>
                    <a:gd name="T14" fmla="*/ 3 w 10"/>
                    <a:gd name="T15" fmla="*/ 52 h 52"/>
                    <a:gd name="T16" fmla="*/ 6 w 10"/>
                    <a:gd name="T17" fmla="*/ 52 h 52"/>
                    <a:gd name="T18" fmla="*/ 10 w 10"/>
                    <a:gd name="T19" fmla="*/ 49 h 52"/>
                    <a:gd name="T20" fmla="*/ 10 w 10"/>
                    <a:gd name="T21"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52">
                      <a:moveTo>
                        <a:pt x="10" y="7"/>
                      </a:moveTo>
                      <a:lnTo>
                        <a:pt x="10" y="4"/>
                      </a:lnTo>
                      <a:lnTo>
                        <a:pt x="6" y="0"/>
                      </a:lnTo>
                      <a:lnTo>
                        <a:pt x="3" y="0"/>
                      </a:lnTo>
                      <a:lnTo>
                        <a:pt x="0" y="4"/>
                      </a:lnTo>
                      <a:lnTo>
                        <a:pt x="0" y="45"/>
                      </a:lnTo>
                      <a:lnTo>
                        <a:pt x="0" y="49"/>
                      </a:lnTo>
                      <a:lnTo>
                        <a:pt x="3" y="52"/>
                      </a:lnTo>
                      <a:lnTo>
                        <a:pt x="6" y="52"/>
                      </a:lnTo>
                      <a:lnTo>
                        <a:pt x="10" y="49"/>
                      </a:lnTo>
                      <a:lnTo>
                        <a:pt x="10" y="7"/>
                      </a:lnTo>
                      <a:close/>
                    </a:path>
                  </a:pathLst>
                </a:custGeom>
                <a:solidFill>
                  <a:srgbClr val="00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13" name="Freeform 49"/>
                <p:cNvSpPr>
                  <a:spLocks/>
                </p:cNvSpPr>
                <p:nvPr/>
              </p:nvSpPr>
              <p:spPr bwMode="auto">
                <a:xfrm>
                  <a:off x="1998" y="2463"/>
                  <a:ext cx="10" cy="52"/>
                </a:xfrm>
                <a:custGeom>
                  <a:avLst/>
                  <a:gdLst>
                    <a:gd name="T0" fmla="*/ 10 w 10"/>
                    <a:gd name="T1" fmla="*/ 7 h 52"/>
                    <a:gd name="T2" fmla="*/ 10 w 10"/>
                    <a:gd name="T3" fmla="*/ 4 h 52"/>
                    <a:gd name="T4" fmla="*/ 6 w 10"/>
                    <a:gd name="T5" fmla="*/ 0 h 52"/>
                    <a:gd name="T6" fmla="*/ 3 w 10"/>
                    <a:gd name="T7" fmla="*/ 0 h 52"/>
                    <a:gd name="T8" fmla="*/ 0 w 10"/>
                    <a:gd name="T9" fmla="*/ 4 h 52"/>
                    <a:gd name="T10" fmla="*/ 0 w 10"/>
                    <a:gd name="T11" fmla="*/ 45 h 52"/>
                    <a:gd name="T12" fmla="*/ 0 w 10"/>
                    <a:gd name="T13" fmla="*/ 49 h 52"/>
                    <a:gd name="T14" fmla="*/ 3 w 10"/>
                    <a:gd name="T15" fmla="*/ 52 h 52"/>
                    <a:gd name="T16" fmla="*/ 6 w 10"/>
                    <a:gd name="T17" fmla="*/ 52 h 52"/>
                    <a:gd name="T18" fmla="*/ 10 w 10"/>
                    <a:gd name="T19" fmla="*/ 49 h 52"/>
                    <a:gd name="T20" fmla="*/ 10 w 10"/>
                    <a:gd name="T21"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52">
                      <a:moveTo>
                        <a:pt x="10" y="7"/>
                      </a:moveTo>
                      <a:lnTo>
                        <a:pt x="10" y="4"/>
                      </a:lnTo>
                      <a:lnTo>
                        <a:pt x="6" y="0"/>
                      </a:lnTo>
                      <a:lnTo>
                        <a:pt x="3" y="0"/>
                      </a:lnTo>
                      <a:lnTo>
                        <a:pt x="0" y="4"/>
                      </a:lnTo>
                      <a:lnTo>
                        <a:pt x="0" y="45"/>
                      </a:lnTo>
                      <a:lnTo>
                        <a:pt x="0" y="49"/>
                      </a:lnTo>
                      <a:lnTo>
                        <a:pt x="3" y="52"/>
                      </a:lnTo>
                      <a:lnTo>
                        <a:pt x="6" y="52"/>
                      </a:lnTo>
                      <a:lnTo>
                        <a:pt x="10" y="49"/>
                      </a:lnTo>
                      <a:lnTo>
                        <a:pt x="10" y="7"/>
                      </a:lnTo>
                      <a:close/>
                    </a:path>
                  </a:pathLst>
                </a:custGeom>
                <a:solidFill>
                  <a:srgbClr val="00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14" name="Freeform 50"/>
                <p:cNvSpPr>
                  <a:spLocks/>
                </p:cNvSpPr>
                <p:nvPr/>
              </p:nvSpPr>
              <p:spPr bwMode="auto">
                <a:xfrm>
                  <a:off x="1998" y="2536"/>
                  <a:ext cx="10" cy="52"/>
                </a:xfrm>
                <a:custGeom>
                  <a:avLst/>
                  <a:gdLst>
                    <a:gd name="T0" fmla="*/ 10 w 10"/>
                    <a:gd name="T1" fmla="*/ 7 h 52"/>
                    <a:gd name="T2" fmla="*/ 10 w 10"/>
                    <a:gd name="T3" fmla="*/ 3 h 52"/>
                    <a:gd name="T4" fmla="*/ 6 w 10"/>
                    <a:gd name="T5" fmla="*/ 0 h 52"/>
                    <a:gd name="T6" fmla="*/ 3 w 10"/>
                    <a:gd name="T7" fmla="*/ 0 h 52"/>
                    <a:gd name="T8" fmla="*/ 0 w 10"/>
                    <a:gd name="T9" fmla="*/ 3 h 52"/>
                    <a:gd name="T10" fmla="*/ 0 w 10"/>
                    <a:gd name="T11" fmla="*/ 45 h 52"/>
                    <a:gd name="T12" fmla="*/ 0 w 10"/>
                    <a:gd name="T13" fmla="*/ 48 h 52"/>
                    <a:gd name="T14" fmla="*/ 3 w 10"/>
                    <a:gd name="T15" fmla="*/ 52 h 52"/>
                    <a:gd name="T16" fmla="*/ 6 w 10"/>
                    <a:gd name="T17" fmla="*/ 52 h 52"/>
                    <a:gd name="T18" fmla="*/ 10 w 10"/>
                    <a:gd name="T19" fmla="*/ 48 h 52"/>
                    <a:gd name="T20" fmla="*/ 10 w 10"/>
                    <a:gd name="T21"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52">
                      <a:moveTo>
                        <a:pt x="10" y="7"/>
                      </a:moveTo>
                      <a:lnTo>
                        <a:pt x="10" y="3"/>
                      </a:lnTo>
                      <a:lnTo>
                        <a:pt x="6" y="0"/>
                      </a:lnTo>
                      <a:lnTo>
                        <a:pt x="3" y="0"/>
                      </a:lnTo>
                      <a:lnTo>
                        <a:pt x="0" y="3"/>
                      </a:lnTo>
                      <a:lnTo>
                        <a:pt x="0" y="45"/>
                      </a:lnTo>
                      <a:lnTo>
                        <a:pt x="0" y="48"/>
                      </a:lnTo>
                      <a:lnTo>
                        <a:pt x="3" y="52"/>
                      </a:lnTo>
                      <a:lnTo>
                        <a:pt x="6" y="52"/>
                      </a:lnTo>
                      <a:lnTo>
                        <a:pt x="10" y="48"/>
                      </a:lnTo>
                      <a:lnTo>
                        <a:pt x="10" y="7"/>
                      </a:lnTo>
                      <a:close/>
                    </a:path>
                  </a:pathLst>
                </a:custGeom>
                <a:solidFill>
                  <a:srgbClr val="00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15" name="Freeform 51"/>
                <p:cNvSpPr>
                  <a:spLocks/>
                </p:cNvSpPr>
                <p:nvPr/>
              </p:nvSpPr>
              <p:spPr bwMode="auto">
                <a:xfrm>
                  <a:off x="1998" y="2608"/>
                  <a:ext cx="10" cy="52"/>
                </a:xfrm>
                <a:custGeom>
                  <a:avLst/>
                  <a:gdLst>
                    <a:gd name="T0" fmla="*/ 10 w 10"/>
                    <a:gd name="T1" fmla="*/ 7 h 52"/>
                    <a:gd name="T2" fmla="*/ 10 w 10"/>
                    <a:gd name="T3" fmla="*/ 4 h 52"/>
                    <a:gd name="T4" fmla="*/ 6 w 10"/>
                    <a:gd name="T5" fmla="*/ 0 h 52"/>
                    <a:gd name="T6" fmla="*/ 3 w 10"/>
                    <a:gd name="T7" fmla="*/ 0 h 52"/>
                    <a:gd name="T8" fmla="*/ 0 w 10"/>
                    <a:gd name="T9" fmla="*/ 4 h 52"/>
                    <a:gd name="T10" fmla="*/ 0 w 10"/>
                    <a:gd name="T11" fmla="*/ 45 h 52"/>
                    <a:gd name="T12" fmla="*/ 0 w 10"/>
                    <a:gd name="T13" fmla="*/ 49 h 52"/>
                    <a:gd name="T14" fmla="*/ 3 w 10"/>
                    <a:gd name="T15" fmla="*/ 52 h 52"/>
                    <a:gd name="T16" fmla="*/ 6 w 10"/>
                    <a:gd name="T17" fmla="*/ 52 h 52"/>
                    <a:gd name="T18" fmla="*/ 10 w 10"/>
                    <a:gd name="T19" fmla="*/ 49 h 52"/>
                    <a:gd name="T20" fmla="*/ 10 w 10"/>
                    <a:gd name="T21"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52">
                      <a:moveTo>
                        <a:pt x="10" y="7"/>
                      </a:moveTo>
                      <a:lnTo>
                        <a:pt x="10" y="4"/>
                      </a:lnTo>
                      <a:lnTo>
                        <a:pt x="6" y="0"/>
                      </a:lnTo>
                      <a:lnTo>
                        <a:pt x="3" y="0"/>
                      </a:lnTo>
                      <a:lnTo>
                        <a:pt x="0" y="4"/>
                      </a:lnTo>
                      <a:lnTo>
                        <a:pt x="0" y="45"/>
                      </a:lnTo>
                      <a:lnTo>
                        <a:pt x="0" y="49"/>
                      </a:lnTo>
                      <a:lnTo>
                        <a:pt x="3" y="52"/>
                      </a:lnTo>
                      <a:lnTo>
                        <a:pt x="6" y="52"/>
                      </a:lnTo>
                      <a:lnTo>
                        <a:pt x="10" y="49"/>
                      </a:lnTo>
                      <a:lnTo>
                        <a:pt x="10" y="7"/>
                      </a:lnTo>
                      <a:close/>
                    </a:path>
                  </a:pathLst>
                </a:custGeom>
                <a:solidFill>
                  <a:srgbClr val="00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16" name="Freeform 52"/>
                <p:cNvSpPr>
                  <a:spLocks/>
                </p:cNvSpPr>
                <p:nvPr/>
              </p:nvSpPr>
              <p:spPr bwMode="auto">
                <a:xfrm>
                  <a:off x="1998" y="2681"/>
                  <a:ext cx="10" cy="52"/>
                </a:xfrm>
                <a:custGeom>
                  <a:avLst/>
                  <a:gdLst>
                    <a:gd name="T0" fmla="*/ 10 w 10"/>
                    <a:gd name="T1" fmla="*/ 7 h 52"/>
                    <a:gd name="T2" fmla="*/ 10 w 10"/>
                    <a:gd name="T3" fmla="*/ 4 h 52"/>
                    <a:gd name="T4" fmla="*/ 6 w 10"/>
                    <a:gd name="T5" fmla="*/ 0 h 52"/>
                    <a:gd name="T6" fmla="*/ 3 w 10"/>
                    <a:gd name="T7" fmla="*/ 0 h 52"/>
                    <a:gd name="T8" fmla="*/ 0 w 10"/>
                    <a:gd name="T9" fmla="*/ 4 h 52"/>
                    <a:gd name="T10" fmla="*/ 0 w 10"/>
                    <a:gd name="T11" fmla="*/ 45 h 52"/>
                    <a:gd name="T12" fmla="*/ 0 w 10"/>
                    <a:gd name="T13" fmla="*/ 48 h 52"/>
                    <a:gd name="T14" fmla="*/ 3 w 10"/>
                    <a:gd name="T15" fmla="*/ 52 h 52"/>
                    <a:gd name="T16" fmla="*/ 6 w 10"/>
                    <a:gd name="T17" fmla="*/ 52 h 52"/>
                    <a:gd name="T18" fmla="*/ 10 w 10"/>
                    <a:gd name="T19" fmla="*/ 48 h 52"/>
                    <a:gd name="T20" fmla="*/ 10 w 10"/>
                    <a:gd name="T21"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52">
                      <a:moveTo>
                        <a:pt x="10" y="7"/>
                      </a:moveTo>
                      <a:lnTo>
                        <a:pt x="10" y="4"/>
                      </a:lnTo>
                      <a:lnTo>
                        <a:pt x="6" y="0"/>
                      </a:lnTo>
                      <a:lnTo>
                        <a:pt x="3" y="0"/>
                      </a:lnTo>
                      <a:lnTo>
                        <a:pt x="0" y="4"/>
                      </a:lnTo>
                      <a:lnTo>
                        <a:pt x="0" y="45"/>
                      </a:lnTo>
                      <a:lnTo>
                        <a:pt x="0" y="48"/>
                      </a:lnTo>
                      <a:lnTo>
                        <a:pt x="3" y="52"/>
                      </a:lnTo>
                      <a:lnTo>
                        <a:pt x="6" y="52"/>
                      </a:lnTo>
                      <a:lnTo>
                        <a:pt x="10" y="48"/>
                      </a:lnTo>
                      <a:lnTo>
                        <a:pt x="10" y="7"/>
                      </a:lnTo>
                      <a:close/>
                    </a:path>
                  </a:pathLst>
                </a:custGeom>
                <a:solidFill>
                  <a:srgbClr val="00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17" name="Freeform 53"/>
                <p:cNvSpPr>
                  <a:spLocks/>
                </p:cNvSpPr>
                <p:nvPr/>
              </p:nvSpPr>
              <p:spPr bwMode="auto">
                <a:xfrm>
                  <a:off x="1998" y="2754"/>
                  <a:ext cx="10" cy="52"/>
                </a:xfrm>
                <a:custGeom>
                  <a:avLst/>
                  <a:gdLst>
                    <a:gd name="T0" fmla="*/ 10 w 10"/>
                    <a:gd name="T1" fmla="*/ 7 h 52"/>
                    <a:gd name="T2" fmla="*/ 10 w 10"/>
                    <a:gd name="T3" fmla="*/ 3 h 52"/>
                    <a:gd name="T4" fmla="*/ 6 w 10"/>
                    <a:gd name="T5" fmla="*/ 0 h 52"/>
                    <a:gd name="T6" fmla="*/ 3 w 10"/>
                    <a:gd name="T7" fmla="*/ 0 h 52"/>
                    <a:gd name="T8" fmla="*/ 0 w 10"/>
                    <a:gd name="T9" fmla="*/ 3 h 52"/>
                    <a:gd name="T10" fmla="*/ 0 w 10"/>
                    <a:gd name="T11" fmla="*/ 45 h 52"/>
                    <a:gd name="T12" fmla="*/ 0 w 10"/>
                    <a:gd name="T13" fmla="*/ 48 h 52"/>
                    <a:gd name="T14" fmla="*/ 3 w 10"/>
                    <a:gd name="T15" fmla="*/ 52 h 52"/>
                    <a:gd name="T16" fmla="*/ 6 w 10"/>
                    <a:gd name="T17" fmla="*/ 52 h 52"/>
                    <a:gd name="T18" fmla="*/ 10 w 10"/>
                    <a:gd name="T19" fmla="*/ 48 h 52"/>
                    <a:gd name="T20" fmla="*/ 10 w 10"/>
                    <a:gd name="T21"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52">
                      <a:moveTo>
                        <a:pt x="10" y="7"/>
                      </a:moveTo>
                      <a:lnTo>
                        <a:pt x="10" y="3"/>
                      </a:lnTo>
                      <a:lnTo>
                        <a:pt x="6" y="0"/>
                      </a:lnTo>
                      <a:lnTo>
                        <a:pt x="3" y="0"/>
                      </a:lnTo>
                      <a:lnTo>
                        <a:pt x="0" y="3"/>
                      </a:lnTo>
                      <a:lnTo>
                        <a:pt x="0" y="45"/>
                      </a:lnTo>
                      <a:lnTo>
                        <a:pt x="0" y="48"/>
                      </a:lnTo>
                      <a:lnTo>
                        <a:pt x="3" y="52"/>
                      </a:lnTo>
                      <a:lnTo>
                        <a:pt x="6" y="52"/>
                      </a:lnTo>
                      <a:lnTo>
                        <a:pt x="10" y="48"/>
                      </a:lnTo>
                      <a:lnTo>
                        <a:pt x="10" y="7"/>
                      </a:lnTo>
                      <a:close/>
                    </a:path>
                  </a:pathLst>
                </a:custGeom>
                <a:solidFill>
                  <a:srgbClr val="00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18" name="Freeform 54"/>
                <p:cNvSpPr>
                  <a:spLocks/>
                </p:cNvSpPr>
                <p:nvPr/>
              </p:nvSpPr>
              <p:spPr bwMode="auto">
                <a:xfrm>
                  <a:off x="1998" y="2826"/>
                  <a:ext cx="10" cy="52"/>
                </a:xfrm>
                <a:custGeom>
                  <a:avLst/>
                  <a:gdLst>
                    <a:gd name="T0" fmla="*/ 10 w 10"/>
                    <a:gd name="T1" fmla="*/ 7 h 52"/>
                    <a:gd name="T2" fmla="*/ 10 w 10"/>
                    <a:gd name="T3" fmla="*/ 4 h 52"/>
                    <a:gd name="T4" fmla="*/ 6 w 10"/>
                    <a:gd name="T5" fmla="*/ 0 h 52"/>
                    <a:gd name="T6" fmla="*/ 3 w 10"/>
                    <a:gd name="T7" fmla="*/ 0 h 52"/>
                    <a:gd name="T8" fmla="*/ 0 w 10"/>
                    <a:gd name="T9" fmla="*/ 4 h 52"/>
                    <a:gd name="T10" fmla="*/ 0 w 10"/>
                    <a:gd name="T11" fmla="*/ 45 h 52"/>
                    <a:gd name="T12" fmla="*/ 0 w 10"/>
                    <a:gd name="T13" fmla="*/ 49 h 52"/>
                    <a:gd name="T14" fmla="*/ 3 w 10"/>
                    <a:gd name="T15" fmla="*/ 52 h 52"/>
                    <a:gd name="T16" fmla="*/ 6 w 10"/>
                    <a:gd name="T17" fmla="*/ 52 h 52"/>
                    <a:gd name="T18" fmla="*/ 10 w 10"/>
                    <a:gd name="T19" fmla="*/ 49 h 52"/>
                    <a:gd name="T20" fmla="*/ 10 w 10"/>
                    <a:gd name="T21"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52">
                      <a:moveTo>
                        <a:pt x="10" y="7"/>
                      </a:moveTo>
                      <a:lnTo>
                        <a:pt x="10" y="4"/>
                      </a:lnTo>
                      <a:lnTo>
                        <a:pt x="6" y="0"/>
                      </a:lnTo>
                      <a:lnTo>
                        <a:pt x="3" y="0"/>
                      </a:lnTo>
                      <a:lnTo>
                        <a:pt x="0" y="4"/>
                      </a:lnTo>
                      <a:lnTo>
                        <a:pt x="0" y="45"/>
                      </a:lnTo>
                      <a:lnTo>
                        <a:pt x="0" y="49"/>
                      </a:lnTo>
                      <a:lnTo>
                        <a:pt x="3" y="52"/>
                      </a:lnTo>
                      <a:lnTo>
                        <a:pt x="6" y="52"/>
                      </a:lnTo>
                      <a:lnTo>
                        <a:pt x="10" y="49"/>
                      </a:lnTo>
                      <a:lnTo>
                        <a:pt x="10" y="7"/>
                      </a:lnTo>
                      <a:close/>
                    </a:path>
                  </a:pathLst>
                </a:custGeom>
                <a:solidFill>
                  <a:srgbClr val="00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19" name="Freeform 55"/>
                <p:cNvSpPr>
                  <a:spLocks/>
                </p:cNvSpPr>
                <p:nvPr/>
              </p:nvSpPr>
              <p:spPr bwMode="auto">
                <a:xfrm>
                  <a:off x="1998" y="2899"/>
                  <a:ext cx="10" cy="52"/>
                </a:xfrm>
                <a:custGeom>
                  <a:avLst/>
                  <a:gdLst>
                    <a:gd name="T0" fmla="*/ 10 w 10"/>
                    <a:gd name="T1" fmla="*/ 7 h 52"/>
                    <a:gd name="T2" fmla="*/ 10 w 10"/>
                    <a:gd name="T3" fmla="*/ 3 h 52"/>
                    <a:gd name="T4" fmla="*/ 6 w 10"/>
                    <a:gd name="T5" fmla="*/ 0 h 52"/>
                    <a:gd name="T6" fmla="*/ 3 w 10"/>
                    <a:gd name="T7" fmla="*/ 0 h 52"/>
                    <a:gd name="T8" fmla="*/ 0 w 10"/>
                    <a:gd name="T9" fmla="*/ 3 h 52"/>
                    <a:gd name="T10" fmla="*/ 0 w 10"/>
                    <a:gd name="T11" fmla="*/ 45 h 52"/>
                    <a:gd name="T12" fmla="*/ 0 w 10"/>
                    <a:gd name="T13" fmla="*/ 48 h 52"/>
                    <a:gd name="T14" fmla="*/ 3 w 10"/>
                    <a:gd name="T15" fmla="*/ 52 h 52"/>
                    <a:gd name="T16" fmla="*/ 6 w 10"/>
                    <a:gd name="T17" fmla="*/ 52 h 52"/>
                    <a:gd name="T18" fmla="*/ 10 w 10"/>
                    <a:gd name="T19" fmla="*/ 48 h 52"/>
                    <a:gd name="T20" fmla="*/ 10 w 10"/>
                    <a:gd name="T21"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52">
                      <a:moveTo>
                        <a:pt x="10" y="7"/>
                      </a:moveTo>
                      <a:lnTo>
                        <a:pt x="10" y="3"/>
                      </a:lnTo>
                      <a:lnTo>
                        <a:pt x="6" y="0"/>
                      </a:lnTo>
                      <a:lnTo>
                        <a:pt x="3" y="0"/>
                      </a:lnTo>
                      <a:lnTo>
                        <a:pt x="0" y="3"/>
                      </a:lnTo>
                      <a:lnTo>
                        <a:pt x="0" y="45"/>
                      </a:lnTo>
                      <a:lnTo>
                        <a:pt x="0" y="48"/>
                      </a:lnTo>
                      <a:lnTo>
                        <a:pt x="3" y="52"/>
                      </a:lnTo>
                      <a:lnTo>
                        <a:pt x="6" y="52"/>
                      </a:lnTo>
                      <a:lnTo>
                        <a:pt x="10" y="48"/>
                      </a:lnTo>
                      <a:lnTo>
                        <a:pt x="10" y="7"/>
                      </a:lnTo>
                      <a:close/>
                    </a:path>
                  </a:pathLst>
                </a:custGeom>
                <a:solidFill>
                  <a:srgbClr val="00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20" name="Freeform 56"/>
                <p:cNvSpPr>
                  <a:spLocks/>
                </p:cNvSpPr>
                <p:nvPr/>
              </p:nvSpPr>
              <p:spPr bwMode="auto">
                <a:xfrm>
                  <a:off x="1998" y="2972"/>
                  <a:ext cx="10" cy="52"/>
                </a:xfrm>
                <a:custGeom>
                  <a:avLst/>
                  <a:gdLst>
                    <a:gd name="T0" fmla="*/ 10 w 10"/>
                    <a:gd name="T1" fmla="*/ 7 h 52"/>
                    <a:gd name="T2" fmla="*/ 10 w 10"/>
                    <a:gd name="T3" fmla="*/ 3 h 52"/>
                    <a:gd name="T4" fmla="*/ 6 w 10"/>
                    <a:gd name="T5" fmla="*/ 0 h 52"/>
                    <a:gd name="T6" fmla="*/ 3 w 10"/>
                    <a:gd name="T7" fmla="*/ 0 h 52"/>
                    <a:gd name="T8" fmla="*/ 0 w 10"/>
                    <a:gd name="T9" fmla="*/ 3 h 52"/>
                    <a:gd name="T10" fmla="*/ 0 w 10"/>
                    <a:gd name="T11" fmla="*/ 45 h 52"/>
                    <a:gd name="T12" fmla="*/ 0 w 10"/>
                    <a:gd name="T13" fmla="*/ 48 h 52"/>
                    <a:gd name="T14" fmla="*/ 3 w 10"/>
                    <a:gd name="T15" fmla="*/ 52 h 52"/>
                    <a:gd name="T16" fmla="*/ 6 w 10"/>
                    <a:gd name="T17" fmla="*/ 52 h 52"/>
                    <a:gd name="T18" fmla="*/ 10 w 10"/>
                    <a:gd name="T19" fmla="*/ 48 h 52"/>
                    <a:gd name="T20" fmla="*/ 10 w 10"/>
                    <a:gd name="T21"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52">
                      <a:moveTo>
                        <a:pt x="10" y="7"/>
                      </a:moveTo>
                      <a:lnTo>
                        <a:pt x="10" y="3"/>
                      </a:lnTo>
                      <a:lnTo>
                        <a:pt x="6" y="0"/>
                      </a:lnTo>
                      <a:lnTo>
                        <a:pt x="3" y="0"/>
                      </a:lnTo>
                      <a:lnTo>
                        <a:pt x="0" y="3"/>
                      </a:lnTo>
                      <a:lnTo>
                        <a:pt x="0" y="45"/>
                      </a:lnTo>
                      <a:lnTo>
                        <a:pt x="0" y="48"/>
                      </a:lnTo>
                      <a:lnTo>
                        <a:pt x="3" y="52"/>
                      </a:lnTo>
                      <a:lnTo>
                        <a:pt x="6" y="52"/>
                      </a:lnTo>
                      <a:lnTo>
                        <a:pt x="10" y="48"/>
                      </a:lnTo>
                      <a:lnTo>
                        <a:pt x="10" y="7"/>
                      </a:lnTo>
                      <a:close/>
                    </a:path>
                  </a:pathLst>
                </a:custGeom>
                <a:solidFill>
                  <a:srgbClr val="00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21" name="Freeform 57"/>
                <p:cNvSpPr>
                  <a:spLocks/>
                </p:cNvSpPr>
                <p:nvPr/>
              </p:nvSpPr>
              <p:spPr bwMode="auto">
                <a:xfrm>
                  <a:off x="1998" y="3044"/>
                  <a:ext cx="10" cy="52"/>
                </a:xfrm>
                <a:custGeom>
                  <a:avLst/>
                  <a:gdLst>
                    <a:gd name="T0" fmla="*/ 10 w 10"/>
                    <a:gd name="T1" fmla="*/ 7 h 52"/>
                    <a:gd name="T2" fmla="*/ 10 w 10"/>
                    <a:gd name="T3" fmla="*/ 4 h 52"/>
                    <a:gd name="T4" fmla="*/ 6 w 10"/>
                    <a:gd name="T5" fmla="*/ 0 h 52"/>
                    <a:gd name="T6" fmla="*/ 3 w 10"/>
                    <a:gd name="T7" fmla="*/ 0 h 52"/>
                    <a:gd name="T8" fmla="*/ 0 w 10"/>
                    <a:gd name="T9" fmla="*/ 4 h 52"/>
                    <a:gd name="T10" fmla="*/ 0 w 10"/>
                    <a:gd name="T11" fmla="*/ 45 h 52"/>
                    <a:gd name="T12" fmla="*/ 0 w 10"/>
                    <a:gd name="T13" fmla="*/ 49 h 52"/>
                    <a:gd name="T14" fmla="*/ 3 w 10"/>
                    <a:gd name="T15" fmla="*/ 52 h 52"/>
                    <a:gd name="T16" fmla="*/ 6 w 10"/>
                    <a:gd name="T17" fmla="*/ 52 h 52"/>
                    <a:gd name="T18" fmla="*/ 10 w 10"/>
                    <a:gd name="T19" fmla="*/ 49 h 52"/>
                    <a:gd name="T20" fmla="*/ 10 w 10"/>
                    <a:gd name="T21"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52">
                      <a:moveTo>
                        <a:pt x="10" y="7"/>
                      </a:moveTo>
                      <a:lnTo>
                        <a:pt x="10" y="4"/>
                      </a:lnTo>
                      <a:lnTo>
                        <a:pt x="6" y="0"/>
                      </a:lnTo>
                      <a:lnTo>
                        <a:pt x="3" y="0"/>
                      </a:lnTo>
                      <a:lnTo>
                        <a:pt x="0" y="4"/>
                      </a:lnTo>
                      <a:lnTo>
                        <a:pt x="0" y="45"/>
                      </a:lnTo>
                      <a:lnTo>
                        <a:pt x="0" y="49"/>
                      </a:lnTo>
                      <a:lnTo>
                        <a:pt x="3" y="52"/>
                      </a:lnTo>
                      <a:lnTo>
                        <a:pt x="6" y="52"/>
                      </a:lnTo>
                      <a:lnTo>
                        <a:pt x="10" y="49"/>
                      </a:lnTo>
                      <a:lnTo>
                        <a:pt x="10" y="7"/>
                      </a:lnTo>
                      <a:close/>
                    </a:path>
                  </a:pathLst>
                </a:custGeom>
                <a:solidFill>
                  <a:srgbClr val="00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22" name="Freeform 58"/>
                <p:cNvSpPr>
                  <a:spLocks/>
                </p:cNvSpPr>
                <p:nvPr/>
              </p:nvSpPr>
              <p:spPr bwMode="auto">
                <a:xfrm>
                  <a:off x="1998" y="3117"/>
                  <a:ext cx="10" cy="52"/>
                </a:xfrm>
                <a:custGeom>
                  <a:avLst/>
                  <a:gdLst>
                    <a:gd name="T0" fmla="*/ 10 w 10"/>
                    <a:gd name="T1" fmla="*/ 7 h 52"/>
                    <a:gd name="T2" fmla="*/ 10 w 10"/>
                    <a:gd name="T3" fmla="*/ 3 h 52"/>
                    <a:gd name="T4" fmla="*/ 6 w 10"/>
                    <a:gd name="T5" fmla="*/ 0 h 52"/>
                    <a:gd name="T6" fmla="*/ 3 w 10"/>
                    <a:gd name="T7" fmla="*/ 0 h 52"/>
                    <a:gd name="T8" fmla="*/ 0 w 10"/>
                    <a:gd name="T9" fmla="*/ 3 h 52"/>
                    <a:gd name="T10" fmla="*/ 0 w 10"/>
                    <a:gd name="T11" fmla="*/ 45 h 52"/>
                    <a:gd name="T12" fmla="*/ 0 w 10"/>
                    <a:gd name="T13" fmla="*/ 48 h 52"/>
                    <a:gd name="T14" fmla="*/ 3 w 10"/>
                    <a:gd name="T15" fmla="*/ 52 h 52"/>
                    <a:gd name="T16" fmla="*/ 6 w 10"/>
                    <a:gd name="T17" fmla="*/ 52 h 52"/>
                    <a:gd name="T18" fmla="*/ 10 w 10"/>
                    <a:gd name="T19" fmla="*/ 48 h 52"/>
                    <a:gd name="T20" fmla="*/ 10 w 10"/>
                    <a:gd name="T21"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52">
                      <a:moveTo>
                        <a:pt x="10" y="7"/>
                      </a:moveTo>
                      <a:lnTo>
                        <a:pt x="10" y="3"/>
                      </a:lnTo>
                      <a:lnTo>
                        <a:pt x="6" y="0"/>
                      </a:lnTo>
                      <a:lnTo>
                        <a:pt x="3" y="0"/>
                      </a:lnTo>
                      <a:lnTo>
                        <a:pt x="0" y="3"/>
                      </a:lnTo>
                      <a:lnTo>
                        <a:pt x="0" y="45"/>
                      </a:lnTo>
                      <a:lnTo>
                        <a:pt x="0" y="48"/>
                      </a:lnTo>
                      <a:lnTo>
                        <a:pt x="3" y="52"/>
                      </a:lnTo>
                      <a:lnTo>
                        <a:pt x="6" y="52"/>
                      </a:lnTo>
                      <a:lnTo>
                        <a:pt x="10" y="48"/>
                      </a:lnTo>
                      <a:lnTo>
                        <a:pt x="10" y="7"/>
                      </a:lnTo>
                      <a:close/>
                    </a:path>
                  </a:pathLst>
                </a:custGeom>
                <a:solidFill>
                  <a:srgbClr val="00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23" name="Freeform 59"/>
                <p:cNvSpPr>
                  <a:spLocks/>
                </p:cNvSpPr>
                <p:nvPr/>
              </p:nvSpPr>
              <p:spPr bwMode="auto">
                <a:xfrm>
                  <a:off x="1998" y="3190"/>
                  <a:ext cx="10" cy="52"/>
                </a:xfrm>
                <a:custGeom>
                  <a:avLst/>
                  <a:gdLst>
                    <a:gd name="T0" fmla="*/ 10 w 10"/>
                    <a:gd name="T1" fmla="*/ 7 h 52"/>
                    <a:gd name="T2" fmla="*/ 10 w 10"/>
                    <a:gd name="T3" fmla="*/ 3 h 52"/>
                    <a:gd name="T4" fmla="*/ 6 w 10"/>
                    <a:gd name="T5" fmla="*/ 0 h 52"/>
                    <a:gd name="T6" fmla="*/ 3 w 10"/>
                    <a:gd name="T7" fmla="*/ 0 h 52"/>
                    <a:gd name="T8" fmla="*/ 0 w 10"/>
                    <a:gd name="T9" fmla="*/ 3 h 52"/>
                    <a:gd name="T10" fmla="*/ 0 w 10"/>
                    <a:gd name="T11" fmla="*/ 45 h 52"/>
                    <a:gd name="T12" fmla="*/ 0 w 10"/>
                    <a:gd name="T13" fmla="*/ 48 h 52"/>
                    <a:gd name="T14" fmla="*/ 3 w 10"/>
                    <a:gd name="T15" fmla="*/ 52 h 52"/>
                    <a:gd name="T16" fmla="*/ 6 w 10"/>
                    <a:gd name="T17" fmla="*/ 52 h 52"/>
                    <a:gd name="T18" fmla="*/ 10 w 10"/>
                    <a:gd name="T19" fmla="*/ 48 h 52"/>
                    <a:gd name="T20" fmla="*/ 10 w 10"/>
                    <a:gd name="T21"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52">
                      <a:moveTo>
                        <a:pt x="10" y="7"/>
                      </a:moveTo>
                      <a:lnTo>
                        <a:pt x="10" y="3"/>
                      </a:lnTo>
                      <a:lnTo>
                        <a:pt x="6" y="0"/>
                      </a:lnTo>
                      <a:lnTo>
                        <a:pt x="3" y="0"/>
                      </a:lnTo>
                      <a:lnTo>
                        <a:pt x="0" y="3"/>
                      </a:lnTo>
                      <a:lnTo>
                        <a:pt x="0" y="45"/>
                      </a:lnTo>
                      <a:lnTo>
                        <a:pt x="0" y="48"/>
                      </a:lnTo>
                      <a:lnTo>
                        <a:pt x="3" y="52"/>
                      </a:lnTo>
                      <a:lnTo>
                        <a:pt x="6" y="52"/>
                      </a:lnTo>
                      <a:lnTo>
                        <a:pt x="10" y="48"/>
                      </a:lnTo>
                      <a:lnTo>
                        <a:pt x="10" y="7"/>
                      </a:lnTo>
                      <a:close/>
                    </a:path>
                  </a:pathLst>
                </a:custGeom>
                <a:solidFill>
                  <a:srgbClr val="00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24" name="Freeform 60"/>
                <p:cNvSpPr>
                  <a:spLocks/>
                </p:cNvSpPr>
                <p:nvPr/>
              </p:nvSpPr>
              <p:spPr bwMode="auto">
                <a:xfrm>
                  <a:off x="1998" y="3262"/>
                  <a:ext cx="10" cy="52"/>
                </a:xfrm>
                <a:custGeom>
                  <a:avLst/>
                  <a:gdLst>
                    <a:gd name="T0" fmla="*/ 10 w 10"/>
                    <a:gd name="T1" fmla="*/ 7 h 52"/>
                    <a:gd name="T2" fmla="*/ 10 w 10"/>
                    <a:gd name="T3" fmla="*/ 4 h 52"/>
                    <a:gd name="T4" fmla="*/ 6 w 10"/>
                    <a:gd name="T5" fmla="*/ 0 h 52"/>
                    <a:gd name="T6" fmla="*/ 3 w 10"/>
                    <a:gd name="T7" fmla="*/ 0 h 52"/>
                    <a:gd name="T8" fmla="*/ 0 w 10"/>
                    <a:gd name="T9" fmla="*/ 4 h 52"/>
                    <a:gd name="T10" fmla="*/ 0 w 10"/>
                    <a:gd name="T11" fmla="*/ 45 h 52"/>
                    <a:gd name="T12" fmla="*/ 0 w 10"/>
                    <a:gd name="T13" fmla="*/ 49 h 52"/>
                    <a:gd name="T14" fmla="*/ 3 w 10"/>
                    <a:gd name="T15" fmla="*/ 52 h 52"/>
                    <a:gd name="T16" fmla="*/ 6 w 10"/>
                    <a:gd name="T17" fmla="*/ 52 h 52"/>
                    <a:gd name="T18" fmla="*/ 10 w 10"/>
                    <a:gd name="T19" fmla="*/ 49 h 52"/>
                    <a:gd name="T20" fmla="*/ 10 w 10"/>
                    <a:gd name="T21"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52">
                      <a:moveTo>
                        <a:pt x="10" y="7"/>
                      </a:moveTo>
                      <a:lnTo>
                        <a:pt x="10" y="4"/>
                      </a:lnTo>
                      <a:lnTo>
                        <a:pt x="6" y="0"/>
                      </a:lnTo>
                      <a:lnTo>
                        <a:pt x="3" y="0"/>
                      </a:lnTo>
                      <a:lnTo>
                        <a:pt x="0" y="4"/>
                      </a:lnTo>
                      <a:lnTo>
                        <a:pt x="0" y="45"/>
                      </a:lnTo>
                      <a:lnTo>
                        <a:pt x="0" y="49"/>
                      </a:lnTo>
                      <a:lnTo>
                        <a:pt x="3" y="52"/>
                      </a:lnTo>
                      <a:lnTo>
                        <a:pt x="6" y="52"/>
                      </a:lnTo>
                      <a:lnTo>
                        <a:pt x="10" y="49"/>
                      </a:lnTo>
                      <a:lnTo>
                        <a:pt x="10" y="7"/>
                      </a:lnTo>
                      <a:close/>
                    </a:path>
                  </a:pathLst>
                </a:custGeom>
                <a:solidFill>
                  <a:srgbClr val="00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25" name="Freeform 61"/>
                <p:cNvSpPr>
                  <a:spLocks/>
                </p:cNvSpPr>
                <p:nvPr/>
              </p:nvSpPr>
              <p:spPr bwMode="auto">
                <a:xfrm>
                  <a:off x="1998" y="3335"/>
                  <a:ext cx="10" cy="52"/>
                </a:xfrm>
                <a:custGeom>
                  <a:avLst/>
                  <a:gdLst>
                    <a:gd name="T0" fmla="*/ 10 w 10"/>
                    <a:gd name="T1" fmla="*/ 7 h 52"/>
                    <a:gd name="T2" fmla="*/ 10 w 10"/>
                    <a:gd name="T3" fmla="*/ 3 h 52"/>
                    <a:gd name="T4" fmla="*/ 6 w 10"/>
                    <a:gd name="T5" fmla="*/ 0 h 52"/>
                    <a:gd name="T6" fmla="*/ 3 w 10"/>
                    <a:gd name="T7" fmla="*/ 0 h 52"/>
                    <a:gd name="T8" fmla="*/ 0 w 10"/>
                    <a:gd name="T9" fmla="*/ 3 h 52"/>
                    <a:gd name="T10" fmla="*/ 0 w 10"/>
                    <a:gd name="T11" fmla="*/ 45 h 52"/>
                    <a:gd name="T12" fmla="*/ 0 w 10"/>
                    <a:gd name="T13" fmla="*/ 48 h 52"/>
                    <a:gd name="T14" fmla="*/ 3 w 10"/>
                    <a:gd name="T15" fmla="*/ 52 h 52"/>
                    <a:gd name="T16" fmla="*/ 6 w 10"/>
                    <a:gd name="T17" fmla="*/ 52 h 52"/>
                    <a:gd name="T18" fmla="*/ 10 w 10"/>
                    <a:gd name="T19" fmla="*/ 48 h 52"/>
                    <a:gd name="T20" fmla="*/ 10 w 10"/>
                    <a:gd name="T21"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52">
                      <a:moveTo>
                        <a:pt x="10" y="7"/>
                      </a:moveTo>
                      <a:lnTo>
                        <a:pt x="10" y="3"/>
                      </a:lnTo>
                      <a:lnTo>
                        <a:pt x="6" y="0"/>
                      </a:lnTo>
                      <a:lnTo>
                        <a:pt x="3" y="0"/>
                      </a:lnTo>
                      <a:lnTo>
                        <a:pt x="0" y="3"/>
                      </a:lnTo>
                      <a:lnTo>
                        <a:pt x="0" y="45"/>
                      </a:lnTo>
                      <a:lnTo>
                        <a:pt x="0" y="48"/>
                      </a:lnTo>
                      <a:lnTo>
                        <a:pt x="3" y="52"/>
                      </a:lnTo>
                      <a:lnTo>
                        <a:pt x="6" y="52"/>
                      </a:lnTo>
                      <a:lnTo>
                        <a:pt x="10" y="48"/>
                      </a:lnTo>
                      <a:lnTo>
                        <a:pt x="10" y="7"/>
                      </a:lnTo>
                      <a:close/>
                    </a:path>
                  </a:pathLst>
                </a:custGeom>
                <a:solidFill>
                  <a:srgbClr val="00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grpSp>
          <p:grpSp>
            <p:nvGrpSpPr>
              <p:cNvPr id="241745" name="Group 81"/>
              <p:cNvGrpSpPr>
                <a:grpSpLocks/>
              </p:cNvGrpSpPr>
              <p:nvPr/>
            </p:nvGrpSpPr>
            <p:grpSpPr bwMode="auto">
              <a:xfrm>
                <a:off x="1938" y="2106"/>
                <a:ext cx="10" cy="1245"/>
                <a:chOff x="1068" y="2145"/>
                <a:chExt cx="10" cy="1245"/>
              </a:xfrm>
            </p:grpSpPr>
            <p:sp>
              <p:nvSpPr>
                <p:cNvPr id="241727" name="Freeform 63"/>
                <p:cNvSpPr>
                  <a:spLocks/>
                </p:cNvSpPr>
                <p:nvPr/>
              </p:nvSpPr>
              <p:spPr bwMode="auto">
                <a:xfrm>
                  <a:off x="1068" y="2145"/>
                  <a:ext cx="10" cy="48"/>
                </a:xfrm>
                <a:custGeom>
                  <a:avLst/>
                  <a:gdLst>
                    <a:gd name="T0" fmla="*/ 10 w 10"/>
                    <a:gd name="T1" fmla="*/ 7 h 48"/>
                    <a:gd name="T2" fmla="*/ 6 w 10"/>
                    <a:gd name="T3" fmla="*/ 3 h 48"/>
                    <a:gd name="T4" fmla="*/ 3 w 10"/>
                    <a:gd name="T5" fmla="*/ 0 h 48"/>
                    <a:gd name="T6" fmla="*/ 3 w 10"/>
                    <a:gd name="T7" fmla="*/ 0 h 48"/>
                    <a:gd name="T8" fmla="*/ 0 w 10"/>
                    <a:gd name="T9" fmla="*/ 3 h 48"/>
                    <a:gd name="T10" fmla="*/ 0 w 10"/>
                    <a:gd name="T11" fmla="*/ 41 h 48"/>
                    <a:gd name="T12" fmla="*/ 0 w 10"/>
                    <a:gd name="T13" fmla="*/ 45 h 48"/>
                    <a:gd name="T14" fmla="*/ 3 w 10"/>
                    <a:gd name="T15" fmla="*/ 48 h 48"/>
                    <a:gd name="T16" fmla="*/ 6 w 10"/>
                    <a:gd name="T17" fmla="*/ 48 h 48"/>
                    <a:gd name="T18" fmla="*/ 10 w 10"/>
                    <a:gd name="T19" fmla="*/ 45 h 48"/>
                    <a:gd name="T20" fmla="*/ 10 w 10"/>
                    <a:gd name="T21" fmla="*/ 7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48">
                      <a:moveTo>
                        <a:pt x="10" y="7"/>
                      </a:moveTo>
                      <a:lnTo>
                        <a:pt x="6" y="3"/>
                      </a:lnTo>
                      <a:lnTo>
                        <a:pt x="3" y="0"/>
                      </a:lnTo>
                      <a:lnTo>
                        <a:pt x="3" y="0"/>
                      </a:lnTo>
                      <a:lnTo>
                        <a:pt x="0" y="3"/>
                      </a:lnTo>
                      <a:lnTo>
                        <a:pt x="0" y="41"/>
                      </a:lnTo>
                      <a:lnTo>
                        <a:pt x="0" y="45"/>
                      </a:lnTo>
                      <a:lnTo>
                        <a:pt x="3" y="48"/>
                      </a:lnTo>
                      <a:lnTo>
                        <a:pt x="6" y="48"/>
                      </a:lnTo>
                      <a:lnTo>
                        <a:pt x="10" y="45"/>
                      </a:lnTo>
                      <a:lnTo>
                        <a:pt x="10" y="7"/>
                      </a:lnTo>
                      <a:close/>
                    </a:path>
                  </a:pathLst>
                </a:custGeom>
                <a:solidFill>
                  <a:srgbClr val="00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28" name="Freeform 64"/>
                <p:cNvSpPr>
                  <a:spLocks/>
                </p:cNvSpPr>
                <p:nvPr/>
              </p:nvSpPr>
              <p:spPr bwMode="auto">
                <a:xfrm>
                  <a:off x="1068" y="2214"/>
                  <a:ext cx="10" cy="52"/>
                </a:xfrm>
                <a:custGeom>
                  <a:avLst/>
                  <a:gdLst>
                    <a:gd name="T0" fmla="*/ 10 w 10"/>
                    <a:gd name="T1" fmla="*/ 7 h 52"/>
                    <a:gd name="T2" fmla="*/ 10 w 10"/>
                    <a:gd name="T3" fmla="*/ 3 h 52"/>
                    <a:gd name="T4" fmla="*/ 6 w 10"/>
                    <a:gd name="T5" fmla="*/ 0 h 52"/>
                    <a:gd name="T6" fmla="*/ 3 w 10"/>
                    <a:gd name="T7" fmla="*/ 0 h 52"/>
                    <a:gd name="T8" fmla="*/ 0 w 10"/>
                    <a:gd name="T9" fmla="*/ 3 h 52"/>
                    <a:gd name="T10" fmla="*/ 0 w 10"/>
                    <a:gd name="T11" fmla="*/ 45 h 52"/>
                    <a:gd name="T12" fmla="*/ 0 w 10"/>
                    <a:gd name="T13" fmla="*/ 48 h 52"/>
                    <a:gd name="T14" fmla="*/ 3 w 10"/>
                    <a:gd name="T15" fmla="*/ 52 h 52"/>
                    <a:gd name="T16" fmla="*/ 6 w 10"/>
                    <a:gd name="T17" fmla="*/ 52 h 52"/>
                    <a:gd name="T18" fmla="*/ 10 w 10"/>
                    <a:gd name="T19" fmla="*/ 48 h 52"/>
                    <a:gd name="T20" fmla="*/ 10 w 10"/>
                    <a:gd name="T21"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52">
                      <a:moveTo>
                        <a:pt x="10" y="7"/>
                      </a:moveTo>
                      <a:lnTo>
                        <a:pt x="10" y="3"/>
                      </a:lnTo>
                      <a:lnTo>
                        <a:pt x="6" y="0"/>
                      </a:lnTo>
                      <a:lnTo>
                        <a:pt x="3" y="0"/>
                      </a:lnTo>
                      <a:lnTo>
                        <a:pt x="0" y="3"/>
                      </a:lnTo>
                      <a:lnTo>
                        <a:pt x="0" y="45"/>
                      </a:lnTo>
                      <a:lnTo>
                        <a:pt x="0" y="48"/>
                      </a:lnTo>
                      <a:lnTo>
                        <a:pt x="3" y="52"/>
                      </a:lnTo>
                      <a:lnTo>
                        <a:pt x="6" y="52"/>
                      </a:lnTo>
                      <a:lnTo>
                        <a:pt x="10" y="48"/>
                      </a:lnTo>
                      <a:lnTo>
                        <a:pt x="10" y="7"/>
                      </a:lnTo>
                      <a:close/>
                    </a:path>
                  </a:pathLst>
                </a:custGeom>
                <a:solidFill>
                  <a:srgbClr val="00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29" name="Freeform 65"/>
                <p:cNvSpPr>
                  <a:spLocks/>
                </p:cNvSpPr>
                <p:nvPr/>
              </p:nvSpPr>
              <p:spPr bwMode="auto">
                <a:xfrm>
                  <a:off x="1068" y="2287"/>
                  <a:ext cx="10" cy="52"/>
                </a:xfrm>
                <a:custGeom>
                  <a:avLst/>
                  <a:gdLst>
                    <a:gd name="T0" fmla="*/ 10 w 10"/>
                    <a:gd name="T1" fmla="*/ 7 h 52"/>
                    <a:gd name="T2" fmla="*/ 10 w 10"/>
                    <a:gd name="T3" fmla="*/ 3 h 52"/>
                    <a:gd name="T4" fmla="*/ 6 w 10"/>
                    <a:gd name="T5" fmla="*/ 0 h 52"/>
                    <a:gd name="T6" fmla="*/ 3 w 10"/>
                    <a:gd name="T7" fmla="*/ 0 h 52"/>
                    <a:gd name="T8" fmla="*/ 0 w 10"/>
                    <a:gd name="T9" fmla="*/ 3 h 52"/>
                    <a:gd name="T10" fmla="*/ 0 w 10"/>
                    <a:gd name="T11" fmla="*/ 45 h 52"/>
                    <a:gd name="T12" fmla="*/ 0 w 10"/>
                    <a:gd name="T13" fmla="*/ 48 h 52"/>
                    <a:gd name="T14" fmla="*/ 3 w 10"/>
                    <a:gd name="T15" fmla="*/ 52 h 52"/>
                    <a:gd name="T16" fmla="*/ 6 w 10"/>
                    <a:gd name="T17" fmla="*/ 52 h 52"/>
                    <a:gd name="T18" fmla="*/ 10 w 10"/>
                    <a:gd name="T19" fmla="*/ 48 h 52"/>
                    <a:gd name="T20" fmla="*/ 10 w 10"/>
                    <a:gd name="T21"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52">
                      <a:moveTo>
                        <a:pt x="10" y="7"/>
                      </a:moveTo>
                      <a:lnTo>
                        <a:pt x="10" y="3"/>
                      </a:lnTo>
                      <a:lnTo>
                        <a:pt x="6" y="0"/>
                      </a:lnTo>
                      <a:lnTo>
                        <a:pt x="3" y="0"/>
                      </a:lnTo>
                      <a:lnTo>
                        <a:pt x="0" y="3"/>
                      </a:lnTo>
                      <a:lnTo>
                        <a:pt x="0" y="45"/>
                      </a:lnTo>
                      <a:lnTo>
                        <a:pt x="0" y="48"/>
                      </a:lnTo>
                      <a:lnTo>
                        <a:pt x="3" y="52"/>
                      </a:lnTo>
                      <a:lnTo>
                        <a:pt x="6" y="52"/>
                      </a:lnTo>
                      <a:lnTo>
                        <a:pt x="10" y="48"/>
                      </a:lnTo>
                      <a:lnTo>
                        <a:pt x="10" y="7"/>
                      </a:lnTo>
                      <a:close/>
                    </a:path>
                  </a:pathLst>
                </a:custGeom>
                <a:solidFill>
                  <a:srgbClr val="00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30" name="Freeform 66"/>
                <p:cNvSpPr>
                  <a:spLocks/>
                </p:cNvSpPr>
                <p:nvPr/>
              </p:nvSpPr>
              <p:spPr bwMode="auto">
                <a:xfrm>
                  <a:off x="1068" y="2359"/>
                  <a:ext cx="10" cy="52"/>
                </a:xfrm>
                <a:custGeom>
                  <a:avLst/>
                  <a:gdLst>
                    <a:gd name="T0" fmla="*/ 10 w 10"/>
                    <a:gd name="T1" fmla="*/ 7 h 52"/>
                    <a:gd name="T2" fmla="*/ 10 w 10"/>
                    <a:gd name="T3" fmla="*/ 4 h 52"/>
                    <a:gd name="T4" fmla="*/ 6 w 10"/>
                    <a:gd name="T5" fmla="*/ 0 h 52"/>
                    <a:gd name="T6" fmla="*/ 3 w 10"/>
                    <a:gd name="T7" fmla="*/ 0 h 52"/>
                    <a:gd name="T8" fmla="*/ 0 w 10"/>
                    <a:gd name="T9" fmla="*/ 4 h 52"/>
                    <a:gd name="T10" fmla="*/ 0 w 10"/>
                    <a:gd name="T11" fmla="*/ 45 h 52"/>
                    <a:gd name="T12" fmla="*/ 0 w 10"/>
                    <a:gd name="T13" fmla="*/ 49 h 52"/>
                    <a:gd name="T14" fmla="*/ 3 w 10"/>
                    <a:gd name="T15" fmla="*/ 52 h 52"/>
                    <a:gd name="T16" fmla="*/ 6 w 10"/>
                    <a:gd name="T17" fmla="*/ 52 h 52"/>
                    <a:gd name="T18" fmla="*/ 10 w 10"/>
                    <a:gd name="T19" fmla="*/ 49 h 52"/>
                    <a:gd name="T20" fmla="*/ 10 w 10"/>
                    <a:gd name="T21"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52">
                      <a:moveTo>
                        <a:pt x="10" y="7"/>
                      </a:moveTo>
                      <a:lnTo>
                        <a:pt x="10" y="4"/>
                      </a:lnTo>
                      <a:lnTo>
                        <a:pt x="6" y="0"/>
                      </a:lnTo>
                      <a:lnTo>
                        <a:pt x="3" y="0"/>
                      </a:lnTo>
                      <a:lnTo>
                        <a:pt x="0" y="4"/>
                      </a:lnTo>
                      <a:lnTo>
                        <a:pt x="0" y="45"/>
                      </a:lnTo>
                      <a:lnTo>
                        <a:pt x="0" y="49"/>
                      </a:lnTo>
                      <a:lnTo>
                        <a:pt x="3" y="52"/>
                      </a:lnTo>
                      <a:lnTo>
                        <a:pt x="6" y="52"/>
                      </a:lnTo>
                      <a:lnTo>
                        <a:pt x="10" y="49"/>
                      </a:lnTo>
                      <a:lnTo>
                        <a:pt x="10" y="7"/>
                      </a:lnTo>
                      <a:close/>
                    </a:path>
                  </a:pathLst>
                </a:custGeom>
                <a:solidFill>
                  <a:srgbClr val="00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31" name="Freeform 67"/>
                <p:cNvSpPr>
                  <a:spLocks/>
                </p:cNvSpPr>
                <p:nvPr/>
              </p:nvSpPr>
              <p:spPr bwMode="auto">
                <a:xfrm>
                  <a:off x="1068" y="2432"/>
                  <a:ext cx="10" cy="52"/>
                </a:xfrm>
                <a:custGeom>
                  <a:avLst/>
                  <a:gdLst>
                    <a:gd name="T0" fmla="*/ 10 w 10"/>
                    <a:gd name="T1" fmla="*/ 7 h 52"/>
                    <a:gd name="T2" fmla="*/ 10 w 10"/>
                    <a:gd name="T3" fmla="*/ 3 h 52"/>
                    <a:gd name="T4" fmla="*/ 6 w 10"/>
                    <a:gd name="T5" fmla="*/ 0 h 52"/>
                    <a:gd name="T6" fmla="*/ 3 w 10"/>
                    <a:gd name="T7" fmla="*/ 0 h 52"/>
                    <a:gd name="T8" fmla="*/ 0 w 10"/>
                    <a:gd name="T9" fmla="*/ 3 h 52"/>
                    <a:gd name="T10" fmla="*/ 0 w 10"/>
                    <a:gd name="T11" fmla="*/ 45 h 52"/>
                    <a:gd name="T12" fmla="*/ 0 w 10"/>
                    <a:gd name="T13" fmla="*/ 48 h 52"/>
                    <a:gd name="T14" fmla="*/ 3 w 10"/>
                    <a:gd name="T15" fmla="*/ 52 h 52"/>
                    <a:gd name="T16" fmla="*/ 6 w 10"/>
                    <a:gd name="T17" fmla="*/ 52 h 52"/>
                    <a:gd name="T18" fmla="*/ 10 w 10"/>
                    <a:gd name="T19" fmla="*/ 48 h 52"/>
                    <a:gd name="T20" fmla="*/ 10 w 10"/>
                    <a:gd name="T21"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52">
                      <a:moveTo>
                        <a:pt x="10" y="7"/>
                      </a:moveTo>
                      <a:lnTo>
                        <a:pt x="10" y="3"/>
                      </a:lnTo>
                      <a:lnTo>
                        <a:pt x="6" y="0"/>
                      </a:lnTo>
                      <a:lnTo>
                        <a:pt x="3" y="0"/>
                      </a:lnTo>
                      <a:lnTo>
                        <a:pt x="0" y="3"/>
                      </a:lnTo>
                      <a:lnTo>
                        <a:pt x="0" y="45"/>
                      </a:lnTo>
                      <a:lnTo>
                        <a:pt x="0" y="48"/>
                      </a:lnTo>
                      <a:lnTo>
                        <a:pt x="3" y="52"/>
                      </a:lnTo>
                      <a:lnTo>
                        <a:pt x="6" y="52"/>
                      </a:lnTo>
                      <a:lnTo>
                        <a:pt x="10" y="48"/>
                      </a:lnTo>
                      <a:lnTo>
                        <a:pt x="10" y="7"/>
                      </a:lnTo>
                      <a:close/>
                    </a:path>
                  </a:pathLst>
                </a:custGeom>
                <a:solidFill>
                  <a:srgbClr val="00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32" name="Freeform 68"/>
                <p:cNvSpPr>
                  <a:spLocks/>
                </p:cNvSpPr>
                <p:nvPr/>
              </p:nvSpPr>
              <p:spPr bwMode="auto">
                <a:xfrm>
                  <a:off x="1068" y="2505"/>
                  <a:ext cx="10" cy="51"/>
                </a:xfrm>
                <a:custGeom>
                  <a:avLst/>
                  <a:gdLst>
                    <a:gd name="T0" fmla="*/ 10 w 10"/>
                    <a:gd name="T1" fmla="*/ 7 h 51"/>
                    <a:gd name="T2" fmla="*/ 10 w 10"/>
                    <a:gd name="T3" fmla="*/ 3 h 51"/>
                    <a:gd name="T4" fmla="*/ 6 w 10"/>
                    <a:gd name="T5" fmla="*/ 0 h 51"/>
                    <a:gd name="T6" fmla="*/ 3 w 10"/>
                    <a:gd name="T7" fmla="*/ 0 h 51"/>
                    <a:gd name="T8" fmla="*/ 0 w 10"/>
                    <a:gd name="T9" fmla="*/ 3 h 51"/>
                    <a:gd name="T10" fmla="*/ 0 w 10"/>
                    <a:gd name="T11" fmla="*/ 45 h 51"/>
                    <a:gd name="T12" fmla="*/ 0 w 10"/>
                    <a:gd name="T13" fmla="*/ 48 h 51"/>
                    <a:gd name="T14" fmla="*/ 3 w 10"/>
                    <a:gd name="T15" fmla="*/ 51 h 51"/>
                    <a:gd name="T16" fmla="*/ 6 w 10"/>
                    <a:gd name="T17" fmla="*/ 51 h 51"/>
                    <a:gd name="T18" fmla="*/ 10 w 10"/>
                    <a:gd name="T19" fmla="*/ 48 h 51"/>
                    <a:gd name="T20" fmla="*/ 10 w 10"/>
                    <a:gd name="T21" fmla="*/ 7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51">
                      <a:moveTo>
                        <a:pt x="10" y="7"/>
                      </a:moveTo>
                      <a:lnTo>
                        <a:pt x="10" y="3"/>
                      </a:lnTo>
                      <a:lnTo>
                        <a:pt x="6" y="0"/>
                      </a:lnTo>
                      <a:lnTo>
                        <a:pt x="3" y="0"/>
                      </a:lnTo>
                      <a:lnTo>
                        <a:pt x="0" y="3"/>
                      </a:lnTo>
                      <a:lnTo>
                        <a:pt x="0" y="45"/>
                      </a:lnTo>
                      <a:lnTo>
                        <a:pt x="0" y="48"/>
                      </a:lnTo>
                      <a:lnTo>
                        <a:pt x="3" y="51"/>
                      </a:lnTo>
                      <a:lnTo>
                        <a:pt x="6" y="51"/>
                      </a:lnTo>
                      <a:lnTo>
                        <a:pt x="10" y="48"/>
                      </a:lnTo>
                      <a:lnTo>
                        <a:pt x="10" y="7"/>
                      </a:lnTo>
                      <a:close/>
                    </a:path>
                  </a:pathLst>
                </a:custGeom>
                <a:solidFill>
                  <a:srgbClr val="00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33" name="Freeform 69"/>
                <p:cNvSpPr>
                  <a:spLocks/>
                </p:cNvSpPr>
                <p:nvPr/>
              </p:nvSpPr>
              <p:spPr bwMode="auto">
                <a:xfrm>
                  <a:off x="1068" y="2577"/>
                  <a:ext cx="10" cy="52"/>
                </a:xfrm>
                <a:custGeom>
                  <a:avLst/>
                  <a:gdLst>
                    <a:gd name="T0" fmla="*/ 10 w 10"/>
                    <a:gd name="T1" fmla="*/ 7 h 52"/>
                    <a:gd name="T2" fmla="*/ 10 w 10"/>
                    <a:gd name="T3" fmla="*/ 4 h 52"/>
                    <a:gd name="T4" fmla="*/ 6 w 10"/>
                    <a:gd name="T5" fmla="*/ 0 h 52"/>
                    <a:gd name="T6" fmla="*/ 3 w 10"/>
                    <a:gd name="T7" fmla="*/ 0 h 52"/>
                    <a:gd name="T8" fmla="*/ 0 w 10"/>
                    <a:gd name="T9" fmla="*/ 4 h 52"/>
                    <a:gd name="T10" fmla="*/ 0 w 10"/>
                    <a:gd name="T11" fmla="*/ 45 h 52"/>
                    <a:gd name="T12" fmla="*/ 0 w 10"/>
                    <a:gd name="T13" fmla="*/ 49 h 52"/>
                    <a:gd name="T14" fmla="*/ 3 w 10"/>
                    <a:gd name="T15" fmla="*/ 52 h 52"/>
                    <a:gd name="T16" fmla="*/ 6 w 10"/>
                    <a:gd name="T17" fmla="*/ 52 h 52"/>
                    <a:gd name="T18" fmla="*/ 10 w 10"/>
                    <a:gd name="T19" fmla="*/ 49 h 52"/>
                    <a:gd name="T20" fmla="*/ 10 w 10"/>
                    <a:gd name="T21"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52">
                      <a:moveTo>
                        <a:pt x="10" y="7"/>
                      </a:moveTo>
                      <a:lnTo>
                        <a:pt x="10" y="4"/>
                      </a:lnTo>
                      <a:lnTo>
                        <a:pt x="6" y="0"/>
                      </a:lnTo>
                      <a:lnTo>
                        <a:pt x="3" y="0"/>
                      </a:lnTo>
                      <a:lnTo>
                        <a:pt x="0" y="4"/>
                      </a:lnTo>
                      <a:lnTo>
                        <a:pt x="0" y="45"/>
                      </a:lnTo>
                      <a:lnTo>
                        <a:pt x="0" y="49"/>
                      </a:lnTo>
                      <a:lnTo>
                        <a:pt x="3" y="52"/>
                      </a:lnTo>
                      <a:lnTo>
                        <a:pt x="6" y="52"/>
                      </a:lnTo>
                      <a:lnTo>
                        <a:pt x="10" y="49"/>
                      </a:lnTo>
                      <a:lnTo>
                        <a:pt x="10" y="7"/>
                      </a:lnTo>
                      <a:close/>
                    </a:path>
                  </a:pathLst>
                </a:custGeom>
                <a:solidFill>
                  <a:srgbClr val="00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34" name="Freeform 70"/>
                <p:cNvSpPr>
                  <a:spLocks/>
                </p:cNvSpPr>
                <p:nvPr/>
              </p:nvSpPr>
              <p:spPr bwMode="auto">
                <a:xfrm>
                  <a:off x="1068" y="2650"/>
                  <a:ext cx="10" cy="52"/>
                </a:xfrm>
                <a:custGeom>
                  <a:avLst/>
                  <a:gdLst>
                    <a:gd name="T0" fmla="*/ 10 w 10"/>
                    <a:gd name="T1" fmla="*/ 7 h 52"/>
                    <a:gd name="T2" fmla="*/ 10 w 10"/>
                    <a:gd name="T3" fmla="*/ 3 h 52"/>
                    <a:gd name="T4" fmla="*/ 6 w 10"/>
                    <a:gd name="T5" fmla="*/ 0 h 52"/>
                    <a:gd name="T6" fmla="*/ 3 w 10"/>
                    <a:gd name="T7" fmla="*/ 0 h 52"/>
                    <a:gd name="T8" fmla="*/ 0 w 10"/>
                    <a:gd name="T9" fmla="*/ 3 h 52"/>
                    <a:gd name="T10" fmla="*/ 0 w 10"/>
                    <a:gd name="T11" fmla="*/ 45 h 52"/>
                    <a:gd name="T12" fmla="*/ 0 w 10"/>
                    <a:gd name="T13" fmla="*/ 48 h 52"/>
                    <a:gd name="T14" fmla="*/ 3 w 10"/>
                    <a:gd name="T15" fmla="*/ 52 h 52"/>
                    <a:gd name="T16" fmla="*/ 6 w 10"/>
                    <a:gd name="T17" fmla="*/ 52 h 52"/>
                    <a:gd name="T18" fmla="*/ 10 w 10"/>
                    <a:gd name="T19" fmla="*/ 48 h 52"/>
                    <a:gd name="T20" fmla="*/ 10 w 10"/>
                    <a:gd name="T21"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52">
                      <a:moveTo>
                        <a:pt x="10" y="7"/>
                      </a:moveTo>
                      <a:lnTo>
                        <a:pt x="10" y="3"/>
                      </a:lnTo>
                      <a:lnTo>
                        <a:pt x="6" y="0"/>
                      </a:lnTo>
                      <a:lnTo>
                        <a:pt x="3" y="0"/>
                      </a:lnTo>
                      <a:lnTo>
                        <a:pt x="0" y="3"/>
                      </a:lnTo>
                      <a:lnTo>
                        <a:pt x="0" y="45"/>
                      </a:lnTo>
                      <a:lnTo>
                        <a:pt x="0" y="48"/>
                      </a:lnTo>
                      <a:lnTo>
                        <a:pt x="3" y="52"/>
                      </a:lnTo>
                      <a:lnTo>
                        <a:pt x="6" y="52"/>
                      </a:lnTo>
                      <a:lnTo>
                        <a:pt x="10" y="48"/>
                      </a:lnTo>
                      <a:lnTo>
                        <a:pt x="10" y="7"/>
                      </a:lnTo>
                      <a:close/>
                    </a:path>
                  </a:pathLst>
                </a:custGeom>
                <a:solidFill>
                  <a:srgbClr val="00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35" name="Freeform 71"/>
                <p:cNvSpPr>
                  <a:spLocks/>
                </p:cNvSpPr>
                <p:nvPr/>
              </p:nvSpPr>
              <p:spPr bwMode="auto">
                <a:xfrm>
                  <a:off x="1068" y="2723"/>
                  <a:ext cx="10" cy="51"/>
                </a:xfrm>
                <a:custGeom>
                  <a:avLst/>
                  <a:gdLst>
                    <a:gd name="T0" fmla="*/ 10 w 10"/>
                    <a:gd name="T1" fmla="*/ 6 h 51"/>
                    <a:gd name="T2" fmla="*/ 10 w 10"/>
                    <a:gd name="T3" fmla="*/ 3 h 51"/>
                    <a:gd name="T4" fmla="*/ 6 w 10"/>
                    <a:gd name="T5" fmla="*/ 0 h 51"/>
                    <a:gd name="T6" fmla="*/ 3 w 10"/>
                    <a:gd name="T7" fmla="*/ 0 h 51"/>
                    <a:gd name="T8" fmla="*/ 0 w 10"/>
                    <a:gd name="T9" fmla="*/ 3 h 51"/>
                    <a:gd name="T10" fmla="*/ 0 w 10"/>
                    <a:gd name="T11" fmla="*/ 45 h 51"/>
                    <a:gd name="T12" fmla="*/ 0 w 10"/>
                    <a:gd name="T13" fmla="*/ 48 h 51"/>
                    <a:gd name="T14" fmla="*/ 3 w 10"/>
                    <a:gd name="T15" fmla="*/ 51 h 51"/>
                    <a:gd name="T16" fmla="*/ 6 w 10"/>
                    <a:gd name="T17" fmla="*/ 51 h 51"/>
                    <a:gd name="T18" fmla="*/ 10 w 10"/>
                    <a:gd name="T19" fmla="*/ 48 h 51"/>
                    <a:gd name="T20" fmla="*/ 10 w 10"/>
                    <a:gd name="T21" fmla="*/ 6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51">
                      <a:moveTo>
                        <a:pt x="10" y="6"/>
                      </a:moveTo>
                      <a:lnTo>
                        <a:pt x="10" y="3"/>
                      </a:lnTo>
                      <a:lnTo>
                        <a:pt x="6" y="0"/>
                      </a:lnTo>
                      <a:lnTo>
                        <a:pt x="3" y="0"/>
                      </a:lnTo>
                      <a:lnTo>
                        <a:pt x="0" y="3"/>
                      </a:lnTo>
                      <a:lnTo>
                        <a:pt x="0" y="45"/>
                      </a:lnTo>
                      <a:lnTo>
                        <a:pt x="0" y="48"/>
                      </a:lnTo>
                      <a:lnTo>
                        <a:pt x="3" y="51"/>
                      </a:lnTo>
                      <a:lnTo>
                        <a:pt x="6" y="51"/>
                      </a:lnTo>
                      <a:lnTo>
                        <a:pt x="10" y="48"/>
                      </a:lnTo>
                      <a:lnTo>
                        <a:pt x="10" y="6"/>
                      </a:lnTo>
                      <a:close/>
                    </a:path>
                  </a:pathLst>
                </a:custGeom>
                <a:solidFill>
                  <a:srgbClr val="00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36" name="Freeform 72"/>
                <p:cNvSpPr>
                  <a:spLocks/>
                </p:cNvSpPr>
                <p:nvPr/>
              </p:nvSpPr>
              <p:spPr bwMode="auto">
                <a:xfrm>
                  <a:off x="1068" y="2795"/>
                  <a:ext cx="10" cy="52"/>
                </a:xfrm>
                <a:custGeom>
                  <a:avLst/>
                  <a:gdLst>
                    <a:gd name="T0" fmla="*/ 10 w 10"/>
                    <a:gd name="T1" fmla="*/ 7 h 52"/>
                    <a:gd name="T2" fmla="*/ 10 w 10"/>
                    <a:gd name="T3" fmla="*/ 4 h 52"/>
                    <a:gd name="T4" fmla="*/ 6 w 10"/>
                    <a:gd name="T5" fmla="*/ 0 h 52"/>
                    <a:gd name="T6" fmla="*/ 3 w 10"/>
                    <a:gd name="T7" fmla="*/ 0 h 52"/>
                    <a:gd name="T8" fmla="*/ 0 w 10"/>
                    <a:gd name="T9" fmla="*/ 4 h 52"/>
                    <a:gd name="T10" fmla="*/ 0 w 10"/>
                    <a:gd name="T11" fmla="*/ 45 h 52"/>
                    <a:gd name="T12" fmla="*/ 0 w 10"/>
                    <a:gd name="T13" fmla="*/ 49 h 52"/>
                    <a:gd name="T14" fmla="*/ 3 w 10"/>
                    <a:gd name="T15" fmla="*/ 52 h 52"/>
                    <a:gd name="T16" fmla="*/ 6 w 10"/>
                    <a:gd name="T17" fmla="*/ 52 h 52"/>
                    <a:gd name="T18" fmla="*/ 10 w 10"/>
                    <a:gd name="T19" fmla="*/ 49 h 52"/>
                    <a:gd name="T20" fmla="*/ 10 w 10"/>
                    <a:gd name="T21"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52">
                      <a:moveTo>
                        <a:pt x="10" y="7"/>
                      </a:moveTo>
                      <a:lnTo>
                        <a:pt x="10" y="4"/>
                      </a:lnTo>
                      <a:lnTo>
                        <a:pt x="6" y="0"/>
                      </a:lnTo>
                      <a:lnTo>
                        <a:pt x="3" y="0"/>
                      </a:lnTo>
                      <a:lnTo>
                        <a:pt x="0" y="4"/>
                      </a:lnTo>
                      <a:lnTo>
                        <a:pt x="0" y="45"/>
                      </a:lnTo>
                      <a:lnTo>
                        <a:pt x="0" y="49"/>
                      </a:lnTo>
                      <a:lnTo>
                        <a:pt x="3" y="52"/>
                      </a:lnTo>
                      <a:lnTo>
                        <a:pt x="6" y="52"/>
                      </a:lnTo>
                      <a:lnTo>
                        <a:pt x="10" y="49"/>
                      </a:lnTo>
                      <a:lnTo>
                        <a:pt x="10" y="7"/>
                      </a:lnTo>
                      <a:close/>
                    </a:path>
                  </a:pathLst>
                </a:custGeom>
                <a:solidFill>
                  <a:srgbClr val="00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37" name="Freeform 73"/>
                <p:cNvSpPr>
                  <a:spLocks/>
                </p:cNvSpPr>
                <p:nvPr/>
              </p:nvSpPr>
              <p:spPr bwMode="auto">
                <a:xfrm>
                  <a:off x="1068" y="2868"/>
                  <a:ext cx="10" cy="52"/>
                </a:xfrm>
                <a:custGeom>
                  <a:avLst/>
                  <a:gdLst>
                    <a:gd name="T0" fmla="*/ 10 w 10"/>
                    <a:gd name="T1" fmla="*/ 7 h 52"/>
                    <a:gd name="T2" fmla="*/ 10 w 10"/>
                    <a:gd name="T3" fmla="*/ 3 h 52"/>
                    <a:gd name="T4" fmla="*/ 6 w 10"/>
                    <a:gd name="T5" fmla="*/ 0 h 52"/>
                    <a:gd name="T6" fmla="*/ 3 w 10"/>
                    <a:gd name="T7" fmla="*/ 0 h 52"/>
                    <a:gd name="T8" fmla="*/ 0 w 10"/>
                    <a:gd name="T9" fmla="*/ 3 h 52"/>
                    <a:gd name="T10" fmla="*/ 0 w 10"/>
                    <a:gd name="T11" fmla="*/ 45 h 52"/>
                    <a:gd name="T12" fmla="*/ 0 w 10"/>
                    <a:gd name="T13" fmla="*/ 48 h 52"/>
                    <a:gd name="T14" fmla="*/ 3 w 10"/>
                    <a:gd name="T15" fmla="*/ 52 h 52"/>
                    <a:gd name="T16" fmla="*/ 6 w 10"/>
                    <a:gd name="T17" fmla="*/ 52 h 52"/>
                    <a:gd name="T18" fmla="*/ 10 w 10"/>
                    <a:gd name="T19" fmla="*/ 48 h 52"/>
                    <a:gd name="T20" fmla="*/ 10 w 10"/>
                    <a:gd name="T21"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52">
                      <a:moveTo>
                        <a:pt x="10" y="7"/>
                      </a:moveTo>
                      <a:lnTo>
                        <a:pt x="10" y="3"/>
                      </a:lnTo>
                      <a:lnTo>
                        <a:pt x="6" y="0"/>
                      </a:lnTo>
                      <a:lnTo>
                        <a:pt x="3" y="0"/>
                      </a:lnTo>
                      <a:lnTo>
                        <a:pt x="0" y="3"/>
                      </a:lnTo>
                      <a:lnTo>
                        <a:pt x="0" y="45"/>
                      </a:lnTo>
                      <a:lnTo>
                        <a:pt x="0" y="48"/>
                      </a:lnTo>
                      <a:lnTo>
                        <a:pt x="3" y="52"/>
                      </a:lnTo>
                      <a:lnTo>
                        <a:pt x="6" y="52"/>
                      </a:lnTo>
                      <a:lnTo>
                        <a:pt x="10" y="48"/>
                      </a:lnTo>
                      <a:lnTo>
                        <a:pt x="10" y="7"/>
                      </a:lnTo>
                      <a:close/>
                    </a:path>
                  </a:pathLst>
                </a:custGeom>
                <a:solidFill>
                  <a:srgbClr val="00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38" name="Freeform 74"/>
                <p:cNvSpPr>
                  <a:spLocks/>
                </p:cNvSpPr>
                <p:nvPr/>
              </p:nvSpPr>
              <p:spPr bwMode="auto">
                <a:xfrm>
                  <a:off x="1068" y="2941"/>
                  <a:ext cx="10" cy="51"/>
                </a:xfrm>
                <a:custGeom>
                  <a:avLst/>
                  <a:gdLst>
                    <a:gd name="T0" fmla="*/ 10 w 10"/>
                    <a:gd name="T1" fmla="*/ 6 h 51"/>
                    <a:gd name="T2" fmla="*/ 10 w 10"/>
                    <a:gd name="T3" fmla="*/ 3 h 51"/>
                    <a:gd name="T4" fmla="*/ 6 w 10"/>
                    <a:gd name="T5" fmla="*/ 0 h 51"/>
                    <a:gd name="T6" fmla="*/ 3 w 10"/>
                    <a:gd name="T7" fmla="*/ 0 h 51"/>
                    <a:gd name="T8" fmla="*/ 0 w 10"/>
                    <a:gd name="T9" fmla="*/ 3 h 51"/>
                    <a:gd name="T10" fmla="*/ 0 w 10"/>
                    <a:gd name="T11" fmla="*/ 45 h 51"/>
                    <a:gd name="T12" fmla="*/ 0 w 10"/>
                    <a:gd name="T13" fmla="*/ 48 h 51"/>
                    <a:gd name="T14" fmla="*/ 3 w 10"/>
                    <a:gd name="T15" fmla="*/ 51 h 51"/>
                    <a:gd name="T16" fmla="*/ 6 w 10"/>
                    <a:gd name="T17" fmla="*/ 51 h 51"/>
                    <a:gd name="T18" fmla="*/ 10 w 10"/>
                    <a:gd name="T19" fmla="*/ 48 h 51"/>
                    <a:gd name="T20" fmla="*/ 10 w 10"/>
                    <a:gd name="T21" fmla="*/ 6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51">
                      <a:moveTo>
                        <a:pt x="10" y="6"/>
                      </a:moveTo>
                      <a:lnTo>
                        <a:pt x="10" y="3"/>
                      </a:lnTo>
                      <a:lnTo>
                        <a:pt x="6" y="0"/>
                      </a:lnTo>
                      <a:lnTo>
                        <a:pt x="3" y="0"/>
                      </a:lnTo>
                      <a:lnTo>
                        <a:pt x="0" y="3"/>
                      </a:lnTo>
                      <a:lnTo>
                        <a:pt x="0" y="45"/>
                      </a:lnTo>
                      <a:lnTo>
                        <a:pt x="0" y="48"/>
                      </a:lnTo>
                      <a:lnTo>
                        <a:pt x="3" y="51"/>
                      </a:lnTo>
                      <a:lnTo>
                        <a:pt x="6" y="51"/>
                      </a:lnTo>
                      <a:lnTo>
                        <a:pt x="10" y="48"/>
                      </a:lnTo>
                      <a:lnTo>
                        <a:pt x="10" y="6"/>
                      </a:lnTo>
                      <a:close/>
                    </a:path>
                  </a:pathLst>
                </a:custGeom>
                <a:solidFill>
                  <a:srgbClr val="00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39" name="Freeform 75"/>
                <p:cNvSpPr>
                  <a:spLocks/>
                </p:cNvSpPr>
                <p:nvPr/>
              </p:nvSpPr>
              <p:spPr bwMode="auto">
                <a:xfrm>
                  <a:off x="1068" y="3013"/>
                  <a:ext cx="10" cy="52"/>
                </a:xfrm>
                <a:custGeom>
                  <a:avLst/>
                  <a:gdLst>
                    <a:gd name="T0" fmla="*/ 10 w 10"/>
                    <a:gd name="T1" fmla="*/ 7 h 52"/>
                    <a:gd name="T2" fmla="*/ 10 w 10"/>
                    <a:gd name="T3" fmla="*/ 4 h 52"/>
                    <a:gd name="T4" fmla="*/ 6 w 10"/>
                    <a:gd name="T5" fmla="*/ 0 h 52"/>
                    <a:gd name="T6" fmla="*/ 3 w 10"/>
                    <a:gd name="T7" fmla="*/ 0 h 52"/>
                    <a:gd name="T8" fmla="*/ 0 w 10"/>
                    <a:gd name="T9" fmla="*/ 4 h 52"/>
                    <a:gd name="T10" fmla="*/ 0 w 10"/>
                    <a:gd name="T11" fmla="*/ 45 h 52"/>
                    <a:gd name="T12" fmla="*/ 0 w 10"/>
                    <a:gd name="T13" fmla="*/ 49 h 52"/>
                    <a:gd name="T14" fmla="*/ 3 w 10"/>
                    <a:gd name="T15" fmla="*/ 52 h 52"/>
                    <a:gd name="T16" fmla="*/ 6 w 10"/>
                    <a:gd name="T17" fmla="*/ 52 h 52"/>
                    <a:gd name="T18" fmla="*/ 10 w 10"/>
                    <a:gd name="T19" fmla="*/ 49 h 52"/>
                    <a:gd name="T20" fmla="*/ 10 w 10"/>
                    <a:gd name="T21"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52">
                      <a:moveTo>
                        <a:pt x="10" y="7"/>
                      </a:moveTo>
                      <a:lnTo>
                        <a:pt x="10" y="4"/>
                      </a:lnTo>
                      <a:lnTo>
                        <a:pt x="6" y="0"/>
                      </a:lnTo>
                      <a:lnTo>
                        <a:pt x="3" y="0"/>
                      </a:lnTo>
                      <a:lnTo>
                        <a:pt x="0" y="4"/>
                      </a:lnTo>
                      <a:lnTo>
                        <a:pt x="0" y="45"/>
                      </a:lnTo>
                      <a:lnTo>
                        <a:pt x="0" y="49"/>
                      </a:lnTo>
                      <a:lnTo>
                        <a:pt x="3" y="52"/>
                      </a:lnTo>
                      <a:lnTo>
                        <a:pt x="6" y="52"/>
                      </a:lnTo>
                      <a:lnTo>
                        <a:pt x="10" y="49"/>
                      </a:lnTo>
                      <a:lnTo>
                        <a:pt x="10" y="7"/>
                      </a:lnTo>
                      <a:close/>
                    </a:path>
                  </a:pathLst>
                </a:custGeom>
                <a:solidFill>
                  <a:srgbClr val="00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40" name="Freeform 76"/>
                <p:cNvSpPr>
                  <a:spLocks/>
                </p:cNvSpPr>
                <p:nvPr/>
              </p:nvSpPr>
              <p:spPr bwMode="auto">
                <a:xfrm>
                  <a:off x="1068" y="3086"/>
                  <a:ext cx="10" cy="52"/>
                </a:xfrm>
                <a:custGeom>
                  <a:avLst/>
                  <a:gdLst>
                    <a:gd name="T0" fmla="*/ 10 w 10"/>
                    <a:gd name="T1" fmla="*/ 7 h 52"/>
                    <a:gd name="T2" fmla="*/ 10 w 10"/>
                    <a:gd name="T3" fmla="*/ 3 h 52"/>
                    <a:gd name="T4" fmla="*/ 6 w 10"/>
                    <a:gd name="T5" fmla="*/ 0 h 52"/>
                    <a:gd name="T6" fmla="*/ 3 w 10"/>
                    <a:gd name="T7" fmla="*/ 0 h 52"/>
                    <a:gd name="T8" fmla="*/ 0 w 10"/>
                    <a:gd name="T9" fmla="*/ 3 h 52"/>
                    <a:gd name="T10" fmla="*/ 0 w 10"/>
                    <a:gd name="T11" fmla="*/ 45 h 52"/>
                    <a:gd name="T12" fmla="*/ 0 w 10"/>
                    <a:gd name="T13" fmla="*/ 48 h 52"/>
                    <a:gd name="T14" fmla="*/ 3 w 10"/>
                    <a:gd name="T15" fmla="*/ 52 h 52"/>
                    <a:gd name="T16" fmla="*/ 6 w 10"/>
                    <a:gd name="T17" fmla="*/ 52 h 52"/>
                    <a:gd name="T18" fmla="*/ 10 w 10"/>
                    <a:gd name="T19" fmla="*/ 48 h 52"/>
                    <a:gd name="T20" fmla="*/ 10 w 10"/>
                    <a:gd name="T21"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52">
                      <a:moveTo>
                        <a:pt x="10" y="7"/>
                      </a:moveTo>
                      <a:lnTo>
                        <a:pt x="10" y="3"/>
                      </a:lnTo>
                      <a:lnTo>
                        <a:pt x="6" y="0"/>
                      </a:lnTo>
                      <a:lnTo>
                        <a:pt x="3" y="0"/>
                      </a:lnTo>
                      <a:lnTo>
                        <a:pt x="0" y="3"/>
                      </a:lnTo>
                      <a:lnTo>
                        <a:pt x="0" y="45"/>
                      </a:lnTo>
                      <a:lnTo>
                        <a:pt x="0" y="48"/>
                      </a:lnTo>
                      <a:lnTo>
                        <a:pt x="3" y="52"/>
                      </a:lnTo>
                      <a:lnTo>
                        <a:pt x="6" y="52"/>
                      </a:lnTo>
                      <a:lnTo>
                        <a:pt x="10" y="48"/>
                      </a:lnTo>
                      <a:lnTo>
                        <a:pt x="10" y="7"/>
                      </a:lnTo>
                      <a:close/>
                    </a:path>
                  </a:pathLst>
                </a:custGeom>
                <a:solidFill>
                  <a:srgbClr val="00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41" name="Freeform 77"/>
                <p:cNvSpPr>
                  <a:spLocks/>
                </p:cNvSpPr>
                <p:nvPr/>
              </p:nvSpPr>
              <p:spPr bwMode="auto">
                <a:xfrm>
                  <a:off x="1068" y="3159"/>
                  <a:ext cx="10" cy="51"/>
                </a:xfrm>
                <a:custGeom>
                  <a:avLst/>
                  <a:gdLst>
                    <a:gd name="T0" fmla="*/ 10 w 10"/>
                    <a:gd name="T1" fmla="*/ 6 h 51"/>
                    <a:gd name="T2" fmla="*/ 10 w 10"/>
                    <a:gd name="T3" fmla="*/ 3 h 51"/>
                    <a:gd name="T4" fmla="*/ 6 w 10"/>
                    <a:gd name="T5" fmla="*/ 0 h 51"/>
                    <a:gd name="T6" fmla="*/ 3 w 10"/>
                    <a:gd name="T7" fmla="*/ 0 h 51"/>
                    <a:gd name="T8" fmla="*/ 0 w 10"/>
                    <a:gd name="T9" fmla="*/ 3 h 51"/>
                    <a:gd name="T10" fmla="*/ 0 w 10"/>
                    <a:gd name="T11" fmla="*/ 45 h 51"/>
                    <a:gd name="T12" fmla="*/ 0 w 10"/>
                    <a:gd name="T13" fmla="*/ 48 h 51"/>
                    <a:gd name="T14" fmla="*/ 3 w 10"/>
                    <a:gd name="T15" fmla="*/ 51 h 51"/>
                    <a:gd name="T16" fmla="*/ 6 w 10"/>
                    <a:gd name="T17" fmla="*/ 51 h 51"/>
                    <a:gd name="T18" fmla="*/ 10 w 10"/>
                    <a:gd name="T19" fmla="*/ 48 h 51"/>
                    <a:gd name="T20" fmla="*/ 10 w 10"/>
                    <a:gd name="T21" fmla="*/ 6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51">
                      <a:moveTo>
                        <a:pt x="10" y="6"/>
                      </a:moveTo>
                      <a:lnTo>
                        <a:pt x="10" y="3"/>
                      </a:lnTo>
                      <a:lnTo>
                        <a:pt x="6" y="0"/>
                      </a:lnTo>
                      <a:lnTo>
                        <a:pt x="3" y="0"/>
                      </a:lnTo>
                      <a:lnTo>
                        <a:pt x="0" y="3"/>
                      </a:lnTo>
                      <a:lnTo>
                        <a:pt x="0" y="45"/>
                      </a:lnTo>
                      <a:lnTo>
                        <a:pt x="0" y="48"/>
                      </a:lnTo>
                      <a:lnTo>
                        <a:pt x="3" y="51"/>
                      </a:lnTo>
                      <a:lnTo>
                        <a:pt x="6" y="51"/>
                      </a:lnTo>
                      <a:lnTo>
                        <a:pt x="10" y="48"/>
                      </a:lnTo>
                      <a:lnTo>
                        <a:pt x="10" y="6"/>
                      </a:lnTo>
                      <a:close/>
                    </a:path>
                  </a:pathLst>
                </a:custGeom>
                <a:solidFill>
                  <a:srgbClr val="00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42" name="Freeform 78"/>
                <p:cNvSpPr>
                  <a:spLocks/>
                </p:cNvSpPr>
                <p:nvPr/>
              </p:nvSpPr>
              <p:spPr bwMode="auto">
                <a:xfrm>
                  <a:off x="1068" y="3231"/>
                  <a:ext cx="10" cy="52"/>
                </a:xfrm>
                <a:custGeom>
                  <a:avLst/>
                  <a:gdLst>
                    <a:gd name="T0" fmla="*/ 10 w 10"/>
                    <a:gd name="T1" fmla="*/ 7 h 52"/>
                    <a:gd name="T2" fmla="*/ 10 w 10"/>
                    <a:gd name="T3" fmla="*/ 4 h 52"/>
                    <a:gd name="T4" fmla="*/ 6 w 10"/>
                    <a:gd name="T5" fmla="*/ 0 h 52"/>
                    <a:gd name="T6" fmla="*/ 3 w 10"/>
                    <a:gd name="T7" fmla="*/ 0 h 52"/>
                    <a:gd name="T8" fmla="*/ 0 w 10"/>
                    <a:gd name="T9" fmla="*/ 4 h 52"/>
                    <a:gd name="T10" fmla="*/ 0 w 10"/>
                    <a:gd name="T11" fmla="*/ 45 h 52"/>
                    <a:gd name="T12" fmla="*/ 0 w 10"/>
                    <a:gd name="T13" fmla="*/ 49 h 52"/>
                    <a:gd name="T14" fmla="*/ 3 w 10"/>
                    <a:gd name="T15" fmla="*/ 52 h 52"/>
                    <a:gd name="T16" fmla="*/ 6 w 10"/>
                    <a:gd name="T17" fmla="*/ 52 h 52"/>
                    <a:gd name="T18" fmla="*/ 10 w 10"/>
                    <a:gd name="T19" fmla="*/ 49 h 52"/>
                    <a:gd name="T20" fmla="*/ 10 w 10"/>
                    <a:gd name="T21"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52">
                      <a:moveTo>
                        <a:pt x="10" y="7"/>
                      </a:moveTo>
                      <a:lnTo>
                        <a:pt x="10" y="4"/>
                      </a:lnTo>
                      <a:lnTo>
                        <a:pt x="6" y="0"/>
                      </a:lnTo>
                      <a:lnTo>
                        <a:pt x="3" y="0"/>
                      </a:lnTo>
                      <a:lnTo>
                        <a:pt x="0" y="4"/>
                      </a:lnTo>
                      <a:lnTo>
                        <a:pt x="0" y="45"/>
                      </a:lnTo>
                      <a:lnTo>
                        <a:pt x="0" y="49"/>
                      </a:lnTo>
                      <a:lnTo>
                        <a:pt x="3" y="52"/>
                      </a:lnTo>
                      <a:lnTo>
                        <a:pt x="6" y="52"/>
                      </a:lnTo>
                      <a:lnTo>
                        <a:pt x="10" y="49"/>
                      </a:lnTo>
                      <a:lnTo>
                        <a:pt x="10" y="7"/>
                      </a:lnTo>
                      <a:close/>
                    </a:path>
                  </a:pathLst>
                </a:custGeom>
                <a:solidFill>
                  <a:srgbClr val="00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43" name="Freeform 79"/>
                <p:cNvSpPr>
                  <a:spLocks/>
                </p:cNvSpPr>
                <p:nvPr/>
              </p:nvSpPr>
              <p:spPr bwMode="auto">
                <a:xfrm>
                  <a:off x="1068" y="3304"/>
                  <a:ext cx="10" cy="52"/>
                </a:xfrm>
                <a:custGeom>
                  <a:avLst/>
                  <a:gdLst>
                    <a:gd name="T0" fmla="*/ 10 w 10"/>
                    <a:gd name="T1" fmla="*/ 7 h 52"/>
                    <a:gd name="T2" fmla="*/ 10 w 10"/>
                    <a:gd name="T3" fmla="*/ 3 h 52"/>
                    <a:gd name="T4" fmla="*/ 6 w 10"/>
                    <a:gd name="T5" fmla="*/ 0 h 52"/>
                    <a:gd name="T6" fmla="*/ 3 w 10"/>
                    <a:gd name="T7" fmla="*/ 0 h 52"/>
                    <a:gd name="T8" fmla="*/ 0 w 10"/>
                    <a:gd name="T9" fmla="*/ 3 h 52"/>
                    <a:gd name="T10" fmla="*/ 0 w 10"/>
                    <a:gd name="T11" fmla="*/ 45 h 52"/>
                    <a:gd name="T12" fmla="*/ 0 w 10"/>
                    <a:gd name="T13" fmla="*/ 48 h 52"/>
                    <a:gd name="T14" fmla="*/ 3 w 10"/>
                    <a:gd name="T15" fmla="*/ 52 h 52"/>
                    <a:gd name="T16" fmla="*/ 6 w 10"/>
                    <a:gd name="T17" fmla="*/ 52 h 52"/>
                    <a:gd name="T18" fmla="*/ 10 w 10"/>
                    <a:gd name="T19" fmla="*/ 48 h 52"/>
                    <a:gd name="T20" fmla="*/ 10 w 10"/>
                    <a:gd name="T21"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52">
                      <a:moveTo>
                        <a:pt x="10" y="7"/>
                      </a:moveTo>
                      <a:lnTo>
                        <a:pt x="10" y="3"/>
                      </a:lnTo>
                      <a:lnTo>
                        <a:pt x="6" y="0"/>
                      </a:lnTo>
                      <a:lnTo>
                        <a:pt x="3" y="0"/>
                      </a:lnTo>
                      <a:lnTo>
                        <a:pt x="0" y="3"/>
                      </a:lnTo>
                      <a:lnTo>
                        <a:pt x="0" y="45"/>
                      </a:lnTo>
                      <a:lnTo>
                        <a:pt x="0" y="48"/>
                      </a:lnTo>
                      <a:lnTo>
                        <a:pt x="3" y="52"/>
                      </a:lnTo>
                      <a:lnTo>
                        <a:pt x="6" y="52"/>
                      </a:lnTo>
                      <a:lnTo>
                        <a:pt x="10" y="48"/>
                      </a:lnTo>
                      <a:lnTo>
                        <a:pt x="10" y="7"/>
                      </a:lnTo>
                      <a:close/>
                    </a:path>
                  </a:pathLst>
                </a:custGeom>
                <a:solidFill>
                  <a:srgbClr val="00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44" name="Freeform 80"/>
                <p:cNvSpPr>
                  <a:spLocks/>
                </p:cNvSpPr>
                <p:nvPr/>
              </p:nvSpPr>
              <p:spPr bwMode="auto">
                <a:xfrm>
                  <a:off x="1068" y="3377"/>
                  <a:ext cx="10" cy="13"/>
                </a:xfrm>
                <a:custGeom>
                  <a:avLst/>
                  <a:gdLst>
                    <a:gd name="T0" fmla="*/ 10 w 10"/>
                    <a:gd name="T1" fmla="*/ 6 h 13"/>
                    <a:gd name="T2" fmla="*/ 10 w 10"/>
                    <a:gd name="T3" fmla="*/ 3 h 13"/>
                    <a:gd name="T4" fmla="*/ 6 w 10"/>
                    <a:gd name="T5" fmla="*/ 0 h 13"/>
                    <a:gd name="T6" fmla="*/ 3 w 10"/>
                    <a:gd name="T7" fmla="*/ 0 h 13"/>
                    <a:gd name="T8" fmla="*/ 0 w 10"/>
                    <a:gd name="T9" fmla="*/ 3 h 13"/>
                    <a:gd name="T10" fmla="*/ 0 w 10"/>
                    <a:gd name="T11" fmla="*/ 10 h 13"/>
                    <a:gd name="T12" fmla="*/ 0 w 10"/>
                    <a:gd name="T13" fmla="*/ 10 h 13"/>
                    <a:gd name="T14" fmla="*/ 3 w 10"/>
                    <a:gd name="T15" fmla="*/ 13 h 13"/>
                    <a:gd name="T16" fmla="*/ 3 w 10"/>
                    <a:gd name="T17" fmla="*/ 13 h 13"/>
                    <a:gd name="T18" fmla="*/ 10 w 10"/>
                    <a:gd name="T19" fmla="*/ 13 h 13"/>
                    <a:gd name="T20" fmla="*/ 10 w 10"/>
                    <a:gd name="T21" fmla="*/ 6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13">
                      <a:moveTo>
                        <a:pt x="10" y="6"/>
                      </a:moveTo>
                      <a:lnTo>
                        <a:pt x="10" y="3"/>
                      </a:lnTo>
                      <a:lnTo>
                        <a:pt x="6" y="0"/>
                      </a:lnTo>
                      <a:lnTo>
                        <a:pt x="3" y="0"/>
                      </a:lnTo>
                      <a:lnTo>
                        <a:pt x="0" y="3"/>
                      </a:lnTo>
                      <a:lnTo>
                        <a:pt x="0" y="10"/>
                      </a:lnTo>
                      <a:lnTo>
                        <a:pt x="0" y="10"/>
                      </a:lnTo>
                      <a:lnTo>
                        <a:pt x="3" y="13"/>
                      </a:lnTo>
                      <a:lnTo>
                        <a:pt x="3" y="13"/>
                      </a:lnTo>
                      <a:lnTo>
                        <a:pt x="10" y="13"/>
                      </a:lnTo>
                      <a:lnTo>
                        <a:pt x="10" y="6"/>
                      </a:lnTo>
                      <a:close/>
                    </a:path>
                  </a:pathLst>
                </a:custGeom>
                <a:solidFill>
                  <a:srgbClr val="00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grpSp>
          <p:grpSp>
            <p:nvGrpSpPr>
              <p:cNvPr id="241779" name="Group 115"/>
              <p:cNvGrpSpPr>
                <a:grpSpLocks/>
              </p:cNvGrpSpPr>
              <p:nvPr/>
            </p:nvGrpSpPr>
            <p:grpSpPr bwMode="auto">
              <a:xfrm>
                <a:off x="797" y="2805"/>
                <a:ext cx="3132" cy="14"/>
                <a:chOff x="-73" y="2844"/>
                <a:chExt cx="3132" cy="14"/>
              </a:xfrm>
            </p:grpSpPr>
            <p:sp>
              <p:nvSpPr>
                <p:cNvPr id="241746" name="Rectangle 82"/>
                <p:cNvSpPr>
                  <a:spLocks noChangeArrowheads="1"/>
                </p:cNvSpPr>
                <p:nvPr/>
              </p:nvSpPr>
              <p:spPr bwMode="auto">
                <a:xfrm>
                  <a:off x="-73" y="2844"/>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47" name="Rectangle 83"/>
                <p:cNvSpPr>
                  <a:spLocks noChangeArrowheads="1"/>
                </p:cNvSpPr>
                <p:nvPr/>
              </p:nvSpPr>
              <p:spPr bwMode="auto">
                <a:xfrm>
                  <a:off x="23" y="2844"/>
                  <a:ext cx="56"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48" name="Rectangle 84"/>
                <p:cNvSpPr>
                  <a:spLocks noChangeArrowheads="1"/>
                </p:cNvSpPr>
                <p:nvPr/>
              </p:nvSpPr>
              <p:spPr bwMode="auto">
                <a:xfrm>
                  <a:off x="120" y="2844"/>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49" name="Rectangle 85"/>
                <p:cNvSpPr>
                  <a:spLocks noChangeArrowheads="1"/>
                </p:cNvSpPr>
                <p:nvPr/>
              </p:nvSpPr>
              <p:spPr bwMode="auto">
                <a:xfrm>
                  <a:off x="217" y="2844"/>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50" name="Rectangle 86"/>
                <p:cNvSpPr>
                  <a:spLocks noChangeArrowheads="1"/>
                </p:cNvSpPr>
                <p:nvPr/>
              </p:nvSpPr>
              <p:spPr bwMode="auto">
                <a:xfrm>
                  <a:off x="314" y="2844"/>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51" name="Rectangle 87"/>
                <p:cNvSpPr>
                  <a:spLocks noChangeArrowheads="1"/>
                </p:cNvSpPr>
                <p:nvPr/>
              </p:nvSpPr>
              <p:spPr bwMode="auto">
                <a:xfrm>
                  <a:off x="411" y="2844"/>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52" name="Rectangle 88"/>
                <p:cNvSpPr>
                  <a:spLocks noChangeArrowheads="1"/>
                </p:cNvSpPr>
                <p:nvPr/>
              </p:nvSpPr>
              <p:spPr bwMode="auto">
                <a:xfrm>
                  <a:off x="507" y="2844"/>
                  <a:ext cx="56"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53" name="Rectangle 89"/>
                <p:cNvSpPr>
                  <a:spLocks noChangeArrowheads="1"/>
                </p:cNvSpPr>
                <p:nvPr/>
              </p:nvSpPr>
              <p:spPr bwMode="auto">
                <a:xfrm>
                  <a:off x="604" y="2844"/>
                  <a:ext cx="56"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54" name="Rectangle 90"/>
                <p:cNvSpPr>
                  <a:spLocks noChangeArrowheads="1"/>
                </p:cNvSpPr>
                <p:nvPr/>
              </p:nvSpPr>
              <p:spPr bwMode="auto">
                <a:xfrm>
                  <a:off x="701" y="2844"/>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55" name="Rectangle 91"/>
                <p:cNvSpPr>
                  <a:spLocks noChangeArrowheads="1"/>
                </p:cNvSpPr>
                <p:nvPr/>
              </p:nvSpPr>
              <p:spPr bwMode="auto">
                <a:xfrm>
                  <a:off x="798" y="2844"/>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56" name="Rectangle 92"/>
                <p:cNvSpPr>
                  <a:spLocks noChangeArrowheads="1"/>
                </p:cNvSpPr>
                <p:nvPr/>
              </p:nvSpPr>
              <p:spPr bwMode="auto">
                <a:xfrm>
                  <a:off x="895" y="2844"/>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57" name="Rectangle 93"/>
                <p:cNvSpPr>
                  <a:spLocks noChangeArrowheads="1"/>
                </p:cNvSpPr>
                <p:nvPr/>
              </p:nvSpPr>
              <p:spPr bwMode="auto">
                <a:xfrm>
                  <a:off x="991" y="2844"/>
                  <a:ext cx="56"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58" name="Rectangle 94"/>
                <p:cNvSpPr>
                  <a:spLocks noChangeArrowheads="1"/>
                </p:cNvSpPr>
                <p:nvPr/>
              </p:nvSpPr>
              <p:spPr bwMode="auto">
                <a:xfrm>
                  <a:off x="1088" y="2844"/>
                  <a:ext cx="56"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59" name="Rectangle 95"/>
                <p:cNvSpPr>
                  <a:spLocks noChangeArrowheads="1"/>
                </p:cNvSpPr>
                <p:nvPr/>
              </p:nvSpPr>
              <p:spPr bwMode="auto">
                <a:xfrm>
                  <a:off x="1185" y="2844"/>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60" name="Rectangle 96"/>
                <p:cNvSpPr>
                  <a:spLocks noChangeArrowheads="1"/>
                </p:cNvSpPr>
                <p:nvPr/>
              </p:nvSpPr>
              <p:spPr bwMode="auto">
                <a:xfrm>
                  <a:off x="1282" y="2844"/>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61" name="Rectangle 97"/>
                <p:cNvSpPr>
                  <a:spLocks noChangeArrowheads="1"/>
                </p:cNvSpPr>
                <p:nvPr/>
              </p:nvSpPr>
              <p:spPr bwMode="auto">
                <a:xfrm>
                  <a:off x="1379" y="2844"/>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62" name="Rectangle 98"/>
                <p:cNvSpPr>
                  <a:spLocks noChangeArrowheads="1"/>
                </p:cNvSpPr>
                <p:nvPr/>
              </p:nvSpPr>
              <p:spPr bwMode="auto">
                <a:xfrm>
                  <a:off x="1476" y="2844"/>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63" name="Rectangle 99"/>
                <p:cNvSpPr>
                  <a:spLocks noChangeArrowheads="1"/>
                </p:cNvSpPr>
                <p:nvPr/>
              </p:nvSpPr>
              <p:spPr bwMode="auto">
                <a:xfrm>
                  <a:off x="1572" y="2844"/>
                  <a:ext cx="56"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64" name="Rectangle 100"/>
                <p:cNvSpPr>
                  <a:spLocks noChangeArrowheads="1"/>
                </p:cNvSpPr>
                <p:nvPr/>
              </p:nvSpPr>
              <p:spPr bwMode="auto">
                <a:xfrm>
                  <a:off x="1669" y="2844"/>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65" name="Rectangle 101"/>
                <p:cNvSpPr>
                  <a:spLocks noChangeArrowheads="1"/>
                </p:cNvSpPr>
                <p:nvPr/>
              </p:nvSpPr>
              <p:spPr bwMode="auto">
                <a:xfrm>
                  <a:off x="1766" y="2844"/>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66" name="Rectangle 102"/>
                <p:cNvSpPr>
                  <a:spLocks noChangeArrowheads="1"/>
                </p:cNvSpPr>
                <p:nvPr/>
              </p:nvSpPr>
              <p:spPr bwMode="auto">
                <a:xfrm>
                  <a:off x="1863" y="2844"/>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67" name="Rectangle 103"/>
                <p:cNvSpPr>
                  <a:spLocks noChangeArrowheads="1"/>
                </p:cNvSpPr>
                <p:nvPr/>
              </p:nvSpPr>
              <p:spPr bwMode="auto">
                <a:xfrm>
                  <a:off x="1960" y="2844"/>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68" name="Rectangle 104"/>
                <p:cNvSpPr>
                  <a:spLocks noChangeArrowheads="1"/>
                </p:cNvSpPr>
                <p:nvPr/>
              </p:nvSpPr>
              <p:spPr bwMode="auto">
                <a:xfrm>
                  <a:off x="2056" y="2844"/>
                  <a:ext cx="56"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69" name="Rectangle 105"/>
                <p:cNvSpPr>
                  <a:spLocks noChangeArrowheads="1"/>
                </p:cNvSpPr>
                <p:nvPr/>
              </p:nvSpPr>
              <p:spPr bwMode="auto">
                <a:xfrm>
                  <a:off x="2153" y="2844"/>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70" name="Rectangle 106"/>
                <p:cNvSpPr>
                  <a:spLocks noChangeArrowheads="1"/>
                </p:cNvSpPr>
                <p:nvPr/>
              </p:nvSpPr>
              <p:spPr bwMode="auto">
                <a:xfrm>
                  <a:off x="2250" y="2844"/>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71" name="Rectangle 107"/>
                <p:cNvSpPr>
                  <a:spLocks noChangeArrowheads="1"/>
                </p:cNvSpPr>
                <p:nvPr/>
              </p:nvSpPr>
              <p:spPr bwMode="auto">
                <a:xfrm>
                  <a:off x="2347" y="2844"/>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72" name="Rectangle 108"/>
                <p:cNvSpPr>
                  <a:spLocks noChangeArrowheads="1"/>
                </p:cNvSpPr>
                <p:nvPr/>
              </p:nvSpPr>
              <p:spPr bwMode="auto">
                <a:xfrm>
                  <a:off x="2444" y="2844"/>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73" name="Rectangle 109"/>
                <p:cNvSpPr>
                  <a:spLocks noChangeArrowheads="1"/>
                </p:cNvSpPr>
                <p:nvPr/>
              </p:nvSpPr>
              <p:spPr bwMode="auto">
                <a:xfrm>
                  <a:off x="2540" y="2844"/>
                  <a:ext cx="56"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74" name="Rectangle 110"/>
                <p:cNvSpPr>
                  <a:spLocks noChangeArrowheads="1"/>
                </p:cNvSpPr>
                <p:nvPr/>
              </p:nvSpPr>
              <p:spPr bwMode="auto">
                <a:xfrm>
                  <a:off x="2637" y="2844"/>
                  <a:ext cx="56"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75" name="Rectangle 111"/>
                <p:cNvSpPr>
                  <a:spLocks noChangeArrowheads="1"/>
                </p:cNvSpPr>
                <p:nvPr/>
              </p:nvSpPr>
              <p:spPr bwMode="auto">
                <a:xfrm>
                  <a:off x="2734" y="2844"/>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76" name="Rectangle 112"/>
                <p:cNvSpPr>
                  <a:spLocks noChangeArrowheads="1"/>
                </p:cNvSpPr>
                <p:nvPr/>
              </p:nvSpPr>
              <p:spPr bwMode="auto">
                <a:xfrm>
                  <a:off x="2831" y="2844"/>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77" name="Rectangle 113"/>
                <p:cNvSpPr>
                  <a:spLocks noChangeArrowheads="1"/>
                </p:cNvSpPr>
                <p:nvPr/>
              </p:nvSpPr>
              <p:spPr bwMode="auto">
                <a:xfrm>
                  <a:off x="2928" y="2844"/>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78" name="Rectangle 114"/>
                <p:cNvSpPr>
                  <a:spLocks noChangeArrowheads="1"/>
                </p:cNvSpPr>
                <p:nvPr/>
              </p:nvSpPr>
              <p:spPr bwMode="auto">
                <a:xfrm>
                  <a:off x="3024" y="2844"/>
                  <a:ext cx="3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grpSp>
          <p:grpSp>
            <p:nvGrpSpPr>
              <p:cNvPr id="241811" name="Group 147"/>
              <p:cNvGrpSpPr>
                <a:grpSpLocks/>
              </p:cNvGrpSpPr>
              <p:nvPr/>
            </p:nvGrpSpPr>
            <p:grpSpPr bwMode="auto">
              <a:xfrm>
                <a:off x="772" y="2206"/>
                <a:ext cx="2960" cy="14"/>
                <a:chOff x="-98" y="2245"/>
                <a:chExt cx="2960" cy="14"/>
              </a:xfrm>
            </p:grpSpPr>
            <p:sp>
              <p:nvSpPr>
                <p:cNvPr id="241780" name="Rectangle 116"/>
                <p:cNvSpPr>
                  <a:spLocks noChangeArrowheads="1"/>
                </p:cNvSpPr>
                <p:nvPr/>
              </p:nvSpPr>
              <p:spPr bwMode="auto">
                <a:xfrm>
                  <a:off x="-98" y="2245"/>
                  <a:ext cx="56"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81" name="Rectangle 117"/>
                <p:cNvSpPr>
                  <a:spLocks noChangeArrowheads="1"/>
                </p:cNvSpPr>
                <p:nvPr/>
              </p:nvSpPr>
              <p:spPr bwMode="auto">
                <a:xfrm>
                  <a:off x="-1" y="2245"/>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82" name="Rectangle 118"/>
                <p:cNvSpPr>
                  <a:spLocks noChangeArrowheads="1"/>
                </p:cNvSpPr>
                <p:nvPr/>
              </p:nvSpPr>
              <p:spPr bwMode="auto">
                <a:xfrm>
                  <a:off x="96" y="2245"/>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83" name="Rectangle 119"/>
                <p:cNvSpPr>
                  <a:spLocks noChangeArrowheads="1"/>
                </p:cNvSpPr>
                <p:nvPr/>
              </p:nvSpPr>
              <p:spPr bwMode="auto">
                <a:xfrm>
                  <a:off x="193" y="2245"/>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84" name="Rectangle 120"/>
                <p:cNvSpPr>
                  <a:spLocks noChangeArrowheads="1"/>
                </p:cNvSpPr>
                <p:nvPr/>
              </p:nvSpPr>
              <p:spPr bwMode="auto">
                <a:xfrm>
                  <a:off x="290" y="2245"/>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85" name="Rectangle 121"/>
                <p:cNvSpPr>
                  <a:spLocks noChangeArrowheads="1"/>
                </p:cNvSpPr>
                <p:nvPr/>
              </p:nvSpPr>
              <p:spPr bwMode="auto">
                <a:xfrm>
                  <a:off x="386" y="2245"/>
                  <a:ext cx="56"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86" name="Rectangle 122"/>
                <p:cNvSpPr>
                  <a:spLocks noChangeArrowheads="1"/>
                </p:cNvSpPr>
                <p:nvPr/>
              </p:nvSpPr>
              <p:spPr bwMode="auto">
                <a:xfrm>
                  <a:off x="483" y="2245"/>
                  <a:ext cx="56"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87" name="Rectangle 123"/>
                <p:cNvSpPr>
                  <a:spLocks noChangeArrowheads="1"/>
                </p:cNvSpPr>
                <p:nvPr/>
              </p:nvSpPr>
              <p:spPr bwMode="auto">
                <a:xfrm>
                  <a:off x="580" y="2245"/>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88" name="Rectangle 124"/>
                <p:cNvSpPr>
                  <a:spLocks noChangeArrowheads="1"/>
                </p:cNvSpPr>
                <p:nvPr/>
              </p:nvSpPr>
              <p:spPr bwMode="auto">
                <a:xfrm>
                  <a:off x="677" y="2245"/>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89" name="Rectangle 125"/>
                <p:cNvSpPr>
                  <a:spLocks noChangeArrowheads="1"/>
                </p:cNvSpPr>
                <p:nvPr/>
              </p:nvSpPr>
              <p:spPr bwMode="auto">
                <a:xfrm>
                  <a:off x="774" y="2245"/>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90" name="Rectangle 126"/>
                <p:cNvSpPr>
                  <a:spLocks noChangeArrowheads="1"/>
                </p:cNvSpPr>
                <p:nvPr/>
              </p:nvSpPr>
              <p:spPr bwMode="auto">
                <a:xfrm>
                  <a:off x="870" y="2245"/>
                  <a:ext cx="56"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91" name="Rectangle 127"/>
                <p:cNvSpPr>
                  <a:spLocks noChangeArrowheads="1"/>
                </p:cNvSpPr>
                <p:nvPr/>
              </p:nvSpPr>
              <p:spPr bwMode="auto">
                <a:xfrm>
                  <a:off x="967" y="2245"/>
                  <a:ext cx="56"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92" name="Rectangle 128"/>
                <p:cNvSpPr>
                  <a:spLocks noChangeArrowheads="1"/>
                </p:cNvSpPr>
                <p:nvPr/>
              </p:nvSpPr>
              <p:spPr bwMode="auto">
                <a:xfrm>
                  <a:off x="1064" y="2245"/>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93" name="Rectangle 129"/>
                <p:cNvSpPr>
                  <a:spLocks noChangeArrowheads="1"/>
                </p:cNvSpPr>
                <p:nvPr/>
              </p:nvSpPr>
              <p:spPr bwMode="auto">
                <a:xfrm>
                  <a:off x="1161" y="2245"/>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94" name="Rectangle 130"/>
                <p:cNvSpPr>
                  <a:spLocks noChangeArrowheads="1"/>
                </p:cNvSpPr>
                <p:nvPr/>
              </p:nvSpPr>
              <p:spPr bwMode="auto">
                <a:xfrm>
                  <a:off x="1258" y="2245"/>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95" name="Rectangle 131"/>
                <p:cNvSpPr>
                  <a:spLocks noChangeArrowheads="1"/>
                </p:cNvSpPr>
                <p:nvPr/>
              </p:nvSpPr>
              <p:spPr bwMode="auto">
                <a:xfrm>
                  <a:off x="1354" y="2245"/>
                  <a:ext cx="56"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96" name="Rectangle 132"/>
                <p:cNvSpPr>
                  <a:spLocks noChangeArrowheads="1"/>
                </p:cNvSpPr>
                <p:nvPr/>
              </p:nvSpPr>
              <p:spPr bwMode="auto">
                <a:xfrm>
                  <a:off x="1451" y="2245"/>
                  <a:ext cx="56"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97" name="Rectangle 133"/>
                <p:cNvSpPr>
                  <a:spLocks noChangeArrowheads="1"/>
                </p:cNvSpPr>
                <p:nvPr/>
              </p:nvSpPr>
              <p:spPr bwMode="auto">
                <a:xfrm>
                  <a:off x="1548" y="2245"/>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98" name="Rectangle 134"/>
                <p:cNvSpPr>
                  <a:spLocks noChangeArrowheads="1"/>
                </p:cNvSpPr>
                <p:nvPr/>
              </p:nvSpPr>
              <p:spPr bwMode="auto">
                <a:xfrm>
                  <a:off x="1645" y="2245"/>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799" name="Rectangle 135"/>
                <p:cNvSpPr>
                  <a:spLocks noChangeArrowheads="1"/>
                </p:cNvSpPr>
                <p:nvPr/>
              </p:nvSpPr>
              <p:spPr bwMode="auto">
                <a:xfrm>
                  <a:off x="1742" y="2245"/>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00" name="Rectangle 136"/>
                <p:cNvSpPr>
                  <a:spLocks noChangeArrowheads="1"/>
                </p:cNvSpPr>
                <p:nvPr/>
              </p:nvSpPr>
              <p:spPr bwMode="auto">
                <a:xfrm>
                  <a:off x="1839" y="2245"/>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01" name="Rectangle 137"/>
                <p:cNvSpPr>
                  <a:spLocks noChangeArrowheads="1"/>
                </p:cNvSpPr>
                <p:nvPr/>
              </p:nvSpPr>
              <p:spPr bwMode="auto">
                <a:xfrm>
                  <a:off x="1935" y="2245"/>
                  <a:ext cx="56"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02" name="Rectangle 138"/>
                <p:cNvSpPr>
                  <a:spLocks noChangeArrowheads="1"/>
                </p:cNvSpPr>
                <p:nvPr/>
              </p:nvSpPr>
              <p:spPr bwMode="auto">
                <a:xfrm>
                  <a:off x="2032" y="2245"/>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03" name="Rectangle 139"/>
                <p:cNvSpPr>
                  <a:spLocks noChangeArrowheads="1"/>
                </p:cNvSpPr>
                <p:nvPr/>
              </p:nvSpPr>
              <p:spPr bwMode="auto">
                <a:xfrm>
                  <a:off x="2129" y="2245"/>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04" name="Rectangle 140"/>
                <p:cNvSpPr>
                  <a:spLocks noChangeArrowheads="1"/>
                </p:cNvSpPr>
                <p:nvPr/>
              </p:nvSpPr>
              <p:spPr bwMode="auto">
                <a:xfrm>
                  <a:off x="2226" y="2245"/>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05" name="Rectangle 141"/>
                <p:cNvSpPr>
                  <a:spLocks noChangeArrowheads="1"/>
                </p:cNvSpPr>
                <p:nvPr/>
              </p:nvSpPr>
              <p:spPr bwMode="auto">
                <a:xfrm>
                  <a:off x="2323" y="2245"/>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06" name="Rectangle 142"/>
                <p:cNvSpPr>
                  <a:spLocks noChangeArrowheads="1"/>
                </p:cNvSpPr>
                <p:nvPr/>
              </p:nvSpPr>
              <p:spPr bwMode="auto">
                <a:xfrm>
                  <a:off x="2419" y="2245"/>
                  <a:ext cx="56"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07" name="Rectangle 143"/>
                <p:cNvSpPr>
                  <a:spLocks noChangeArrowheads="1"/>
                </p:cNvSpPr>
                <p:nvPr/>
              </p:nvSpPr>
              <p:spPr bwMode="auto">
                <a:xfrm>
                  <a:off x="2516" y="2245"/>
                  <a:ext cx="56"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08" name="Rectangle 144"/>
                <p:cNvSpPr>
                  <a:spLocks noChangeArrowheads="1"/>
                </p:cNvSpPr>
                <p:nvPr/>
              </p:nvSpPr>
              <p:spPr bwMode="auto">
                <a:xfrm>
                  <a:off x="2613" y="2245"/>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09" name="Rectangle 145"/>
                <p:cNvSpPr>
                  <a:spLocks noChangeArrowheads="1"/>
                </p:cNvSpPr>
                <p:nvPr/>
              </p:nvSpPr>
              <p:spPr bwMode="auto">
                <a:xfrm>
                  <a:off x="2710" y="2245"/>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10" name="Rectangle 146"/>
                <p:cNvSpPr>
                  <a:spLocks noChangeArrowheads="1"/>
                </p:cNvSpPr>
                <p:nvPr/>
              </p:nvSpPr>
              <p:spPr bwMode="auto">
                <a:xfrm>
                  <a:off x="2807" y="2245"/>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grpSp>
          <p:grpSp>
            <p:nvGrpSpPr>
              <p:cNvPr id="241841" name="Group 177"/>
              <p:cNvGrpSpPr>
                <a:grpSpLocks/>
              </p:cNvGrpSpPr>
              <p:nvPr/>
            </p:nvGrpSpPr>
            <p:grpSpPr bwMode="auto">
              <a:xfrm>
                <a:off x="793" y="1659"/>
                <a:ext cx="2756" cy="14"/>
                <a:chOff x="-77" y="1698"/>
                <a:chExt cx="2756" cy="14"/>
              </a:xfrm>
            </p:grpSpPr>
            <p:sp>
              <p:nvSpPr>
                <p:cNvPr id="241812" name="Rectangle 148"/>
                <p:cNvSpPr>
                  <a:spLocks noChangeArrowheads="1"/>
                </p:cNvSpPr>
                <p:nvPr/>
              </p:nvSpPr>
              <p:spPr bwMode="auto">
                <a:xfrm>
                  <a:off x="-77" y="1698"/>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13" name="Rectangle 149"/>
                <p:cNvSpPr>
                  <a:spLocks noChangeArrowheads="1"/>
                </p:cNvSpPr>
                <p:nvPr/>
              </p:nvSpPr>
              <p:spPr bwMode="auto">
                <a:xfrm>
                  <a:off x="20" y="1698"/>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14" name="Rectangle 150"/>
                <p:cNvSpPr>
                  <a:spLocks noChangeArrowheads="1"/>
                </p:cNvSpPr>
                <p:nvPr/>
              </p:nvSpPr>
              <p:spPr bwMode="auto">
                <a:xfrm>
                  <a:off x="117" y="1698"/>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15" name="Rectangle 151"/>
                <p:cNvSpPr>
                  <a:spLocks noChangeArrowheads="1"/>
                </p:cNvSpPr>
                <p:nvPr/>
              </p:nvSpPr>
              <p:spPr bwMode="auto">
                <a:xfrm>
                  <a:off x="214" y="1698"/>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16" name="Rectangle 152"/>
                <p:cNvSpPr>
                  <a:spLocks noChangeArrowheads="1"/>
                </p:cNvSpPr>
                <p:nvPr/>
              </p:nvSpPr>
              <p:spPr bwMode="auto">
                <a:xfrm>
                  <a:off x="310" y="1698"/>
                  <a:ext cx="56"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17" name="Rectangle 153"/>
                <p:cNvSpPr>
                  <a:spLocks noChangeArrowheads="1"/>
                </p:cNvSpPr>
                <p:nvPr/>
              </p:nvSpPr>
              <p:spPr bwMode="auto">
                <a:xfrm>
                  <a:off x="407" y="1698"/>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18" name="Rectangle 154"/>
                <p:cNvSpPr>
                  <a:spLocks noChangeArrowheads="1"/>
                </p:cNvSpPr>
                <p:nvPr/>
              </p:nvSpPr>
              <p:spPr bwMode="auto">
                <a:xfrm>
                  <a:off x="504" y="1698"/>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19" name="Rectangle 155"/>
                <p:cNvSpPr>
                  <a:spLocks noChangeArrowheads="1"/>
                </p:cNvSpPr>
                <p:nvPr/>
              </p:nvSpPr>
              <p:spPr bwMode="auto">
                <a:xfrm>
                  <a:off x="601" y="1698"/>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20" name="Rectangle 156"/>
                <p:cNvSpPr>
                  <a:spLocks noChangeArrowheads="1"/>
                </p:cNvSpPr>
                <p:nvPr/>
              </p:nvSpPr>
              <p:spPr bwMode="auto">
                <a:xfrm>
                  <a:off x="698" y="1698"/>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21" name="Rectangle 157"/>
                <p:cNvSpPr>
                  <a:spLocks noChangeArrowheads="1"/>
                </p:cNvSpPr>
                <p:nvPr/>
              </p:nvSpPr>
              <p:spPr bwMode="auto">
                <a:xfrm>
                  <a:off x="794" y="1698"/>
                  <a:ext cx="56"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22" name="Rectangle 158"/>
                <p:cNvSpPr>
                  <a:spLocks noChangeArrowheads="1"/>
                </p:cNvSpPr>
                <p:nvPr/>
              </p:nvSpPr>
              <p:spPr bwMode="auto">
                <a:xfrm>
                  <a:off x="891" y="1698"/>
                  <a:ext cx="56"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23" name="Rectangle 159"/>
                <p:cNvSpPr>
                  <a:spLocks noChangeArrowheads="1"/>
                </p:cNvSpPr>
                <p:nvPr/>
              </p:nvSpPr>
              <p:spPr bwMode="auto">
                <a:xfrm>
                  <a:off x="988" y="1698"/>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24" name="Rectangle 160"/>
                <p:cNvSpPr>
                  <a:spLocks noChangeArrowheads="1"/>
                </p:cNvSpPr>
                <p:nvPr/>
              </p:nvSpPr>
              <p:spPr bwMode="auto">
                <a:xfrm>
                  <a:off x="1085" y="1698"/>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25" name="Rectangle 161"/>
                <p:cNvSpPr>
                  <a:spLocks noChangeArrowheads="1"/>
                </p:cNvSpPr>
                <p:nvPr/>
              </p:nvSpPr>
              <p:spPr bwMode="auto">
                <a:xfrm>
                  <a:off x="1182" y="1698"/>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26" name="Rectangle 162"/>
                <p:cNvSpPr>
                  <a:spLocks noChangeArrowheads="1"/>
                </p:cNvSpPr>
                <p:nvPr/>
              </p:nvSpPr>
              <p:spPr bwMode="auto">
                <a:xfrm>
                  <a:off x="1278" y="1698"/>
                  <a:ext cx="56"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27" name="Rectangle 163"/>
                <p:cNvSpPr>
                  <a:spLocks noChangeArrowheads="1"/>
                </p:cNvSpPr>
                <p:nvPr/>
              </p:nvSpPr>
              <p:spPr bwMode="auto">
                <a:xfrm>
                  <a:off x="1375" y="1698"/>
                  <a:ext cx="56"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28" name="Rectangle 164"/>
                <p:cNvSpPr>
                  <a:spLocks noChangeArrowheads="1"/>
                </p:cNvSpPr>
                <p:nvPr/>
              </p:nvSpPr>
              <p:spPr bwMode="auto">
                <a:xfrm>
                  <a:off x="1472" y="1698"/>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29" name="Rectangle 165"/>
                <p:cNvSpPr>
                  <a:spLocks noChangeArrowheads="1"/>
                </p:cNvSpPr>
                <p:nvPr/>
              </p:nvSpPr>
              <p:spPr bwMode="auto">
                <a:xfrm>
                  <a:off x="1569" y="1698"/>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30" name="Rectangle 166"/>
                <p:cNvSpPr>
                  <a:spLocks noChangeArrowheads="1"/>
                </p:cNvSpPr>
                <p:nvPr/>
              </p:nvSpPr>
              <p:spPr bwMode="auto">
                <a:xfrm>
                  <a:off x="1666" y="1698"/>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31" name="Rectangle 167"/>
                <p:cNvSpPr>
                  <a:spLocks noChangeArrowheads="1"/>
                </p:cNvSpPr>
                <p:nvPr/>
              </p:nvSpPr>
              <p:spPr bwMode="auto">
                <a:xfrm>
                  <a:off x="1762" y="1698"/>
                  <a:ext cx="56"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32" name="Rectangle 168"/>
                <p:cNvSpPr>
                  <a:spLocks noChangeArrowheads="1"/>
                </p:cNvSpPr>
                <p:nvPr/>
              </p:nvSpPr>
              <p:spPr bwMode="auto">
                <a:xfrm>
                  <a:off x="1859" y="1698"/>
                  <a:ext cx="56"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33" name="Rectangle 169"/>
                <p:cNvSpPr>
                  <a:spLocks noChangeArrowheads="1"/>
                </p:cNvSpPr>
                <p:nvPr/>
              </p:nvSpPr>
              <p:spPr bwMode="auto">
                <a:xfrm>
                  <a:off x="1956" y="1698"/>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34" name="Rectangle 170"/>
                <p:cNvSpPr>
                  <a:spLocks noChangeArrowheads="1"/>
                </p:cNvSpPr>
                <p:nvPr/>
              </p:nvSpPr>
              <p:spPr bwMode="auto">
                <a:xfrm>
                  <a:off x="2053" y="1698"/>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35" name="Rectangle 171"/>
                <p:cNvSpPr>
                  <a:spLocks noChangeArrowheads="1"/>
                </p:cNvSpPr>
                <p:nvPr/>
              </p:nvSpPr>
              <p:spPr bwMode="auto">
                <a:xfrm>
                  <a:off x="2150" y="1698"/>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36" name="Rectangle 172"/>
                <p:cNvSpPr>
                  <a:spLocks noChangeArrowheads="1"/>
                </p:cNvSpPr>
                <p:nvPr/>
              </p:nvSpPr>
              <p:spPr bwMode="auto">
                <a:xfrm>
                  <a:off x="2247" y="1698"/>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37" name="Rectangle 173"/>
                <p:cNvSpPr>
                  <a:spLocks noChangeArrowheads="1"/>
                </p:cNvSpPr>
                <p:nvPr/>
              </p:nvSpPr>
              <p:spPr bwMode="auto">
                <a:xfrm>
                  <a:off x="2343" y="1698"/>
                  <a:ext cx="56"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38" name="Rectangle 174"/>
                <p:cNvSpPr>
                  <a:spLocks noChangeArrowheads="1"/>
                </p:cNvSpPr>
                <p:nvPr/>
              </p:nvSpPr>
              <p:spPr bwMode="auto">
                <a:xfrm>
                  <a:off x="2440" y="1698"/>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39" name="Rectangle 175"/>
                <p:cNvSpPr>
                  <a:spLocks noChangeArrowheads="1"/>
                </p:cNvSpPr>
                <p:nvPr/>
              </p:nvSpPr>
              <p:spPr bwMode="auto">
                <a:xfrm>
                  <a:off x="2537" y="1698"/>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40" name="Rectangle 176"/>
                <p:cNvSpPr>
                  <a:spLocks noChangeArrowheads="1"/>
                </p:cNvSpPr>
                <p:nvPr/>
              </p:nvSpPr>
              <p:spPr bwMode="auto">
                <a:xfrm>
                  <a:off x="2634" y="1698"/>
                  <a:ext cx="4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grpSp>
          <p:grpSp>
            <p:nvGrpSpPr>
              <p:cNvPr id="241869" name="Group 205"/>
              <p:cNvGrpSpPr>
                <a:grpSpLocks/>
              </p:cNvGrpSpPr>
              <p:nvPr/>
            </p:nvGrpSpPr>
            <p:grpSpPr bwMode="auto">
              <a:xfrm>
                <a:off x="790" y="1230"/>
                <a:ext cx="2548" cy="14"/>
                <a:chOff x="-80" y="1269"/>
                <a:chExt cx="2548" cy="14"/>
              </a:xfrm>
            </p:grpSpPr>
            <p:sp>
              <p:nvSpPr>
                <p:cNvPr id="241842" name="Rectangle 178"/>
                <p:cNvSpPr>
                  <a:spLocks noChangeArrowheads="1"/>
                </p:cNvSpPr>
                <p:nvPr/>
              </p:nvSpPr>
              <p:spPr bwMode="auto">
                <a:xfrm>
                  <a:off x="-80" y="1269"/>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43" name="Rectangle 179"/>
                <p:cNvSpPr>
                  <a:spLocks noChangeArrowheads="1"/>
                </p:cNvSpPr>
                <p:nvPr/>
              </p:nvSpPr>
              <p:spPr bwMode="auto">
                <a:xfrm>
                  <a:off x="16" y="1269"/>
                  <a:ext cx="56"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44" name="Rectangle 180"/>
                <p:cNvSpPr>
                  <a:spLocks noChangeArrowheads="1"/>
                </p:cNvSpPr>
                <p:nvPr/>
              </p:nvSpPr>
              <p:spPr bwMode="auto">
                <a:xfrm>
                  <a:off x="113" y="1269"/>
                  <a:ext cx="56"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45" name="Rectangle 181"/>
                <p:cNvSpPr>
                  <a:spLocks noChangeArrowheads="1"/>
                </p:cNvSpPr>
                <p:nvPr/>
              </p:nvSpPr>
              <p:spPr bwMode="auto">
                <a:xfrm>
                  <a:off x="210" y="1269"/>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46" name="Rectangle 182"/>
                <p:cNvSpPr>
                  <a:spLocks noChangeArrowheads="1"/>
                </p:cNvSpPr>
                <p:nvPr/>
              </p:nvSpPr>
              <p:spPr bwMode="auto">
                <a:xfrm>
                  <a:off x="307" y="1269"/>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47" name="Rectangle 183"/>
                <p:cNvSpPr>
                  <a:spLocks noChangeArrowheads="1"/>
                </p:cNvSpPr>
                <p:nvPr/>
              </p:nvSpPr>
              <p:spPr bwMode="auto">
                <a:xfrm>
                  <a:off x="404" y="1269"/>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48" name="Rectangle 184"/>
                <p:cNvSpPr>
                  <a:spLocks noChangeArrowheads="1"/>
                </p:cNvSpPr>
                <p:nvPr/>
              </p:nvSpPr>
              <p:spPr bwMode="auto">
                <a:xfrm>
                  <a:off x="500" y="1269"/>
                  <a:ext cx="56"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49" name="Rectangle 185"/>
                <p:cNvSpPr>
                  <a:spLocks noChangeArrowheads="1"/>
                </p:cNvSpPr>
                <p:nvPr/>
              </p:nvSpPr>
              <p:spPr bwMode="auto">
                <a:xfrm>
                  <a:off x="597" y="1269"/>
                  <a:ext cx="56"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50" name="Rectangle 186"/>
                <p:cNvSpPr>
                  <a:spLocks noChangeArrowheads="1"/>
                </p:cNvSpPr>
                <p:nvPr/>
              </p:nvSpPr>
              <p:spPr bwMode="auto">
                <a:xfrm>
                  <a:off x="694" y="1269"/>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51" name="Rectangle 187"/>
                <p:cNvSpPr>
                  <a:spLocks noChangeArrowheads="1"/>
                </p:cNvSpPr>
                <p:nvPr/>
              </p:nvSpPr>
              <p:spPr bwMode="auto">
                <a:xfrm>
                  <a:off x="791" y="1269"/>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52" name="Rectangle 188"/>
                <p:cNvSpPr>
                  <a:spLocks noChangeArrowheads="1"/>
                </p:cNvSpPr>
                <p:nvPr/>
              </p:nvSpPr>
              <p:spPr bwMode="auto">
                <a:xfrm>
                  <a:off x="888" y="1269"/>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53" name="Rectangle 189"/>
                <p:cNvSpPr>
                  <a:spLocks noChangeArrowheads="1"/>
                </p:cNvSpPr>
                <p:nvPr/>
              </p:nvSpPr>
              <p:spPr bwMode="auto">
                <a:xfrm>
                  <a:off x="985" y="1269"/>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54" name="Rectangle 190"/>
                <p:cNvSpPr>
                  <a:spLocks noChangeArrowheads="1"/>
                </p:cNvSpPr>
                <p:nvPr/>
              </p:nvSpPr>
              <p:spPr bwMode="auto">
                <a:xfrm>
                  <a:off x="1081" y="1269"/>
                  <a:ext cx="56"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55" name="Rectangle 191"/>
                <p:cNvSpPr>
                  <a:spLocks noChangeArrowheads="1"/>
                </p:cNvSpPr>
                <p:nvPr/>
              </p:nvSpPr>
              <p:spPr bwMode="auto">
                <a:xfrm>
                  <a:off x="1178" y="1269"/>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56" name="Rectangle 192"/>
                <p:cNvSpPr>
                  <a:spLocks noChangeArrowheads="1"/>
                </p:cNvSpPr>
                <p:nvPr/>
              </p:nvSpPr>
              <p:spPr bwMode="auto">
                <a:xfrm>
                  <a:off x="1275" y="1269"/>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57" name="Rectangle 193"/>
                <p:cNvSpPr>
                  <a:spLocks noChangeArrowheads="1"/>
                </p:cNvSpPr>
                <p:nvPr/>
              </p:nvSpPr>
              <p:spPr bwMode="auto">
                <a:xfrm>
                  <a:off x="1372" y="1269"/>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58" name="Rectangle 194"/>
                <p:cNvSpPr>
                  <a:spLocks noChangeArrowheads="1"/>
                </p:cNvSpPr>
                <p:nvPr/>
              </p:nvSpPr>
              <p:spPr bwMode="auto">
                <a:xfrm>
                  <a:off x="1469" y="1269"/>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59" name="Rectangle 195"/>
                <p:cNvSpPr>
                  <a:spLocks noChangeArrowheads="1"/>
                </p:cNvSpPr>
                <p:nvPr/>
              </p:nvSpPr>
              <p:spPr bwMode="auto">
                <a:xfrm>
                  <a:off x="1565" y="1269"/>
                  <a:ext cx="56"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60" name="Rectangle 196"/>
                <p:cNvSpPr>
                  <a:spLocks noChangeArrowheads="1"/>
                </p:cNvSpPr>
                <p:nvPr/>
              </p:nvSpPr>
              <p:spPr bwMode="auto">
                <a:xfrm>
                  <a:off x="1662" y="1269"/>
                  <a:ext cx="56"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61" name="Rectangle 197"/>
                <p:cNvSpPr>
                  <a:spLocks noChangeArrowheads="1"/>
                </p:cNvSpPr>
                <p:nvPr/>
              </p:nvSpPr>
              <p:spPr bwMode="auto">
                <a:xfrm>
                  <a:off x="1759" y="1269"/>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62" name="Rectangle 198"/>
                <p:cNvSpPr>
                  <a:spLocks noChangeArrowheads="1"/>
                </p:cNvSpPr>
                <p:nvPr/>
              </p:nvSpPr>
              <p:spPr bwMode="auto">
                <a:xfrm>
                  <a:off x="1856" y="1269"/>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63" name="Rectangle 199"/>
                <p:cNvSpPr>
                  <a:spLocks noChangeArrowheads="1"/>
                </p:cNvSpPr>
                <p:nvPr/>
              </p:nvSpPr>
              <p:spPr bwMode="auto">
                <a:xfrm>
                  <a:off x="1953" y="1269"/>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64" name="Rectangle 200"/>
                <p:cNvSpPr>
                  <a:spLocks noChangeArrowheads="1"/>
                </p:cNvSpPr>
                <p:nvPr/>
              </p:nvSpPr>
              <p:spPr bwMode="auto">
                <a:xfrm>
                  <a:off x="2049" y="1269"/>
                  <a:ext cx="56"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65" name="Rectangle 201"/>
                <p:cNvSpPr>
                  <a:spLocks noChangeArrowheads="1"/>
                </p:cNvSpPr>
                <p:nvPr/>
              </p:nvSpPr>
              <p:spPr bwMode="auto">
                <a:xfrm>
                  <a:off x="2146" y="1269"/>
                  <a:ext cx="56"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66" name="Rectangle 202"/>
                <p:cNvSpPr>
                  <a:spLocks noChangeArrowheads="1"/>
                </p:cNvSpPr>
                <p:nvPr/>
              </p:nvSpPr>
              <p:spPr bwMode="auto">
                <a:xfrm>
                  <a:off x="2243" y="1269"/>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67" name="Rectangle 203"/>
                <p:cNvSpPr>
                  <a:spLocks noChangeArrowheads="1"/>
                </p:cNvSpPr>
                <p:nvPr/>
              </p:nvSpPr>
              <p:spPr bwMode="auto">
                <a:xfrm>
                  <a:off x="2340" y="1269"/>
                  <a:ext cx="55"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68" name="Rectangle 204"/>
                <p:cNvSpPr>
                  <a:spLocks noChangeArrowheads="1"/>
                </p:cNvSpPr>
                <p:nvPr/>
              </p:nvSpPr>
              <p:spPr bwMode="auto">
                <a:xfrm>
                  <a:off x="2437" y="1269"/>
                  <a:ext cx="31" cy="14"/>
                </a:xfrm>
                <a:prstGeom prst="rect">
                  <a:avLst/>
                </a:prstGeom>
                <a:solidFill>
                  <a:srgbClr val="FF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grpSp>
          <p:sp>
            <p:nvSpPr>
              <p:cNvPr id="241874" name="Rectangle 210"/>
              <p:cNvSpPr>
                <a:spLocks noChangeArrowheads="1"/>
              </p:cNvSpPr>
              <p:nvPr/>
            </p:nvSpPr>
            <p:spPr bwMode="auto">
              <a:xfrm>
                <a:off x="980" y="3061"/>
                <a:ext cx="840" cy="176"/>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77" name="Rectangle 213"/>
              <p:cNvSpPr>
                <a:spLocks noChangeArrowheads="1"/>
              </p:cNvSpPr>
              <p:nvPr/>
            </p:nvSpPr>
            <p:spPr bwMode="auto">
              <a:xfrm>
                <a:off x="1668" y="3040"/>
                <a:ext cx="31" cy="1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p>
                <a:pPr algn="ctr">
                  <a:spcBef>
                    <a:spcPct val="0"/>
                  </a:spcBef>
                </a:pPr>
                <a:r>
                  <a:rPr lang="es-ES" altLang="es-ES">
                    <a:solidFill>
                      <a:srgbClr val="000000"/>
                    </a:solidFill>
                    <a:effectLst/>
                    <a:latin typeface="Arial" charset="0"/>
                  </a:rPr>
                  <a:t> </a:t>
                </a:r>
                <a:endParaRPr lang="es-ES" altLang="es-ES" sz="2400" b="0">
                  <a:effectLst/>
                  <a:latin typeface="Times New Roman" pitchFamily="18" charset="0"/>
                </a:endParaRPr>
              </a:p>
            </p:txBody>
          </p:sp>
          <p:grpSp>
            <p:nvGrpSpPr>
              <p:cNvPr id="241881" name="Group 217"/>
              <p:cNvGrpSpPr>
                <a:grpSpLocks/>
              </p:cNvGrpSpPr>
              <p:nvPr/>
            </p:nvGrpSpPr>
            <p:grpSpPr bwMode="auto">
              <a:xfrm>
                <a:off x="1319" y="2213"/>
                <a:ext cx="114" cy="595"/>
                <a:chOff x="449" y="2252"/>
                <a:chExt cx="114" cy="595"/>
              </a:xfrm>
            </p:grpSpPr>
            <p:sp>
              <p:nvSpPr>
                <p:cNvPr id="241878" name="Line 214"/>
                <p:cNvSpPr>
                  <a:spLocks noChangeShapeType="1"/>
                </p:cNvSpPr>
                <p:nvPr/>
              </p:nvSpPr>
              <p:spPr bwMode="auto">
                <a:xfrm>
                  <a:off x="504" y="2314"/>
                  <a:ext cx="1" cy="467"/>
                </a:xfrm>
                <a:prstGeom prst="line">
                  <a:avLst/>
                </a:prstGeom>
                <a:noFill/>
                <a:ln w="158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79" name="Freeform 215"/>
                <p:cNvSpPr>
                  <a:spLocks/>
                </p:cNvSpPr>
                <p:nvPr/>
              </p:nvSpPr>
              <p:spPr bwMode="auto">
                <a:xfrm>
                  <a:off x="449" y="2252"/>
                  <a:ext cx="114" cy="73"/>
                </a:xfrm>
                <a:custGeom>
                  <a:avLst/>
                  <a:gdLst>
                    <a:gd name="T0" fmla="*/ 114 w 114"/>
                    <a:gd name="T1" fmla="*/ 73 h 73"/>
                    <a:gd name="T2" fmla="*/ 55 w 114"/>
                    <a:gd name="T3" fmla="*/ 0 h 73"/>
                    <a:gd name="T4" fmla="*/ 0 w 114"/>
                    <a:gd name="T5" fmla="*/ 73 h 73"/>
                    <a:gd name="T6" fmla="*/ 114 w 114"/>
                    <a:gd name="T7" fmla="*/ 73 h 73"/>
                  </a:gdLst>
                  <a:ahLst/>
                  <a:cxnLst>
                    <a:cxn ang="0">
                      <a:pos x="T0" y="T1"/>
                    </a:cxn>
                    <a:cxn ang="0">
                      <a:pos x="T2" y="T3"/>
                    </a:cxn>
                    <a:cxn ang="0">
                      <a:pos x="T4" y="T5"/>
                    </a:cxn>
                    <a:cxn ang="0">
                      <a:pos x="T6" y="T7"/>
                    </a:cxn>
                  </a:cxnLst>
                  <a:rect l="0" t="0" r="r" b="b"/>
                  <a:pathLst>
                    <a:path w="114" h="73">
                      <a:moveTo>
                        <a:pt x="114" y="73"/>
                      </a:moveTo>
                      <a:lnTo>
                        <a:pt x="55" y="0"/>
                      </a:lnTo>
                      <a:lnTo>
                        <a:pt x="0" y="73"/>
                      </a:lnTo>
                      <a:lnTo>
                        <a:pt x="114" y="73"/>
                      </a:lnTo>
                      <a:close/>
                    </a:path>
                  </a:pathLst>
                </a:custGeom>
                <a:solidFill>
                  <a:schemeClr val="bg2"/>
                </a:solidFill>
                <a:ln w="9525">
                  <a:solidFill>
                    <a:schemeClr val="bg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80" name="Freeform 216"/>
                <p:cNvSpPr>
                  <a:spLocks/>
                </p:cNvSpPr>
                <p:nvPr/>
              </p:nvSpPr>
              <p:spPr bwMode="auto">
                <a:xfrm>
                  <a:off x="449" y="2774"/>
                  <a:ext cx="114" cy="73"/>
                </a:xfrm>
                <a:custGeom>
                  <a:avLst/>
                  <a:gdLst>
                    <a:gd name="T0" fmla="*/ 0 w 114"/>
                    <a:gd name="T1" fmla="*/ 0 h 73"/>
                    <a:gd name="T2" fmla="*/ 55 w 114"/>
                    <a:gd name="T3" fmla="*/ 73 h 73"/>
                    <a:gd name="T4" fmla="*/ 114 w 114"/>
                    <a:gd name="T5" fmla="*/ 0 h 73"/>
                    <a:gd name="T6" fmla="*/ 0 w 114"/>
                    <a:gd name="T7" fmla="*/ 0 h 73"/>
                  </a:gdLst>
                  <a:ahLst/>
                  <a:cxnLst>
                    <a:cxn ang="0">
                      <a:pos x="T0" y="T1"/>
                    </a:cxn>
                    <a:cxn ang="0">
                      <a:pos x="T2" y="T3"/>
                    </a:cxn>
                    <a:cxn ang="0">
                      <a:pos x="T4" y="T5"/>
                    </a:cxn>
                    <a:cxn ang="0">
                      <a:pos x="T6" y="T7"/>
                    </a:cxn>
                  </a:cxnLst>
                  <a:rect l="0" t="0" r="r" b="b"/>
                  <a:pathLst>
                    <a:path w="114" h="73">
                      <a:moveTo>
                        <a:pt x="0" y="0"/>
                      </a:moveTo>
                      <a:lnTo>
                        <a:pt x="55" y="73"/>
                      </a:lnTo>
                      <a:lnTo>
                        <a:pt x="114" y="0"/>
                      </a:lnTo>
                      <a:lnTo>
                        <a:pt x="0" y="0"/>
                      </a:lnTo>
                      <a:close/>
                    </a:path>
                  </a:pathLst>
                </a:custGeom>
                <a:solidFill>
                  <a:schemeClr val="bg2"/>
                </a:solidFill>
                <a:ln w="9525">
                  <a:solidFill>
                    <a:schemeClr val="bg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grpSp>
          <p:sp>
            <p:nvSpPr>
              <p:cNvPr id="241882" name="Rectangle 218"/>
              <p:cNvSpPr>
                <a:spLocks noChangeArrowheads="1"/>
              </p:cNvSpPr>
              <p:nvPr/>
            </p:nvSpPr>
            <p:spPr bwMode="auto">
              <a:xfrm>
                <a:off x="1104" y="2362"/>
                <a:ext cx="584" cy="273"/>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83" name="Rectangle 219"/>
              <p:cNvSpPr>
                <a:spLocks noChangeArrowheads="1"/>
              </p:cNvSpPr>
              <p:nvPr/>
            </p:nvSpPr>
            <p:spPr bwMode="auto">
              <a:xfrm>
                <a:off x="1103" y="2338"/>
                <a:ext cx="577" cy="266"/>
              </a:xfrm>
              <a:prstGeom prst="rect">
                <a:avLst/>
              </a:prstGeom>
              <a:solidFill>
                <a:srgbClr val="FF00FF"/>
              </a:solidFill>
              <a:ln w="1587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84" name="Rectangle 220"/>
              <p:cNvSpPr>
                <a:spLocks noChangeArrowheads="1"/>
              </p:cNvSpPr>
              <p:nvPr/>
            </p:nvSpPr>
            <p:spPr bwMode="auto">
              <a:xfrm>
                <a:off x="1149" y="2344"/>
                <a:ext cx="515" cy="1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p>
                <a:pPr algn="ctr">
                  <a:spcBef>
                    <a:spcPct val="0"/>
                  </a:spcBef>
                </a:pPr>
                <a:r>
                  <a:rPr lang="es-ES" altLang="es-ES">
                    <a:solidFill>
                      <a:srgbClr val="FFFFFF"/>
                    </a:solidFill>
                    <a:effectLst>
                      <a:outerShdw blurRad="38100" dist="38100" dir="2700000" algn="tl">
                        <a:srgbClr val="000000"/>
                      </a:outerShdw>
                    </a:effectLst>
                    <a:latin typeface="Arial" charset="0"/>
                  </a:rPr>
                  <a:t>Carbón y</a:t>
                </a:r>
                <a:r>
                  <a:rPr lang="es-ES" altLang="es-ES">
                    <a:solidFill>
                      <a:srgbClr val="FFFFFF"/>
                    </a:solidFill>
                    <a:effectLst/>
                    <a:latin typeface="Arial" charset="0"/>
                  </a:rPr>
                  <a:t> </a:t>
                </a:r>
                <a:endParaRPr lang="es-ES" altLang="es-ES" sz="2400" b="0">
                  <a:effectLst/>
                  <a:latin typeface="Times New Roman" pitchFamily="18" charset="0"/>
                </a:endParaRPr>
              </a:p>
            </p:txBody>
          </p:sp>
          <p:sp>
            <p:nvSpPr>
              <p:cNvPr id="241885" name="Rectangle 221"/>
              <p:cNvSpPr>
                <a:spLocks noChangeArrowheads="1"/>
              </p:cNvSpPr>
              <p:nvPr/>
            </p:nvSpPr>
            <p:spPr bwMode="auto">
              <a:xfrm>
                <a:off x="1209" y="2476"/>
                <a:ext cx="353" cy="1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p>
                <a:pPr algn="ctr">
                  <a:spcBef>
                    <a:spcPct val="0"/>
                  </a:spcBef>
                </a:pPr>
                <a:r>
                  <a:rPr lang="es-ES" altLang="es-ES">
                    <a:solidFill>
                      <a:srgbClr val="FFFFFF"/>
                    </a:solidFill>
                    <a:effectLst>
                      <a:outerShdw blurRad="38100" dist="38100" dir="2700000" algn="tl">
                        <a:srgbClr val="000000"/>
                      </a:outerShdw>
                    </a:effectLst>
                    <a:latin typeface="Arial" charset="0"/>
                  </a:rPr>
                  <a:t>fósiles</a:t>
                </a:r>
                <a:endParaRPr lang="es-ES" altLang="es-ES" sz="2400" b="0">
                  <a:effectLst>
                    <a:outerShdw blurRad="38100" dist="38100" dir="2700000" algn="tl">
                      <a:srgbClr val="000000"/>
                    </a:outerShdw>
                  </a:effectLst>
                  <a:latin typeface="Times New Roman" pitchFamily="18" charset="0"/>
                </a:endParaRPr>
              </a:p>
            </p:txBody>
          </p:sp>
          <p:sp>
            <p:nvSpPr>
              <p:cNvPr id="241886" name="Rectangle 222"/>
              <p:cNvSpPr>
                <a:spLocks noChangeArrowheads="1"/>
              </p:cNvSpPr>
              <p:nvPr/>
            </p:nvSpPr>
            <p:spPr bwMode="auto">
              <a:xfrm>
                <a:off x="1557" y="2476"/>
                <a:ext cx="31" cy="1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p>
                <a:pPr algn="ctr">
                  <a:spcBef>
                    <a:spcPct val="0"/>
                  </a:spcBef>
                </a:pPr>
                <a:r>
                  <a:rPr lang="es-ES" altLang="es-ES">
                    <a:solidFill>
                      <a:srgbClr val="FFFFFF"/>
                    </a:solidFill>
                    <a:effectLst/>
                    <a:latin typeface="Arial" charset="0"/>
                  </a:rPr>
                  <a:t> </a:t>
                </a:r>
                <a:endParaRPr lang="es-ES" altLang="es-ES" sz="2400" b="0">
                  <a:effectLst/>
                  <a:latin typeface="Times New Roman" pitchFamily="18" charset="0"/>
                </a:endParaRPr>
              </a:p>
            </p:txBody>
          </p:sp>
          <p:grpSp>
            <p:nvGrpSpPr>
              <p:cNvPr id="241673" name="Group 9"/>
              <p:cNvGrpSpPr>
                <a:grpSpLocks/>
              </p:cNvGrpSpPr>
              <p:nvPr/>
            </p:nvGrpSpPr>
            <p:grpSpPr bwMode="auto">
              <a:xfrm>
                <a:off x="720" y="912"/>
                <a:ext cx="156" cy="2464"/>
                <a:chOff x="-150" y="951"/>
                <a:chExt cx="156" cy="2464"/>
              </a:xfrm>
            </p:grpSpPr>
            <p:sp>
              <p:nvSpPr>
                <p:cNvPr id="241671" name="Rectangle 7"/>
                <p:cNvSpPr>
                  <a:spLocks noChangeArrowheads="1"/>
                </p:cNvSpPr>
                <p:nvPr/>
              </p:nvSpPr>
              <p:spPr bwMode="auto">
                <a:xfrm>
                  <a:off x="-87" y="1100"/>
                  <a:ext cx="27" cy="2315"/>
                </a:xfrm>
                <a:prstGeom prst="rect">
                  <a:avLst/>
                </a:prstGeom>
                <a:solidFill>
                  <a:schemeClr val="bg2"/>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672" name="Freeform 8"/>
                <p:cNvSpPr>
                  <a:spLocks/>
                </p:cNvSpPr>
                <p:nvPr/>
              </p:nvSpPr>
              <p:spPr bwMode="auto">
                <a:xfrm>
                  <a:off x="-150" y="951"/>
                  <a:ext cx="156" cy="159"/>
                </a:xfrm>
                <a:custGeom>
                  <a:avLst/>
                  <a:gdLst>
                    <a:gd name="T0" fmla="*/ 156 w 156"/>
                    <a:gd name="T1" fmla="*/ 159 h 159"/>
                    <a:gd name="T2" fmla="*/ 80 w 156"/>
                    <a:gd name="T3" fmla="*/ 0 h 159"/>
                    <a:gd name="T4" fmla="*/ 0 w 156"/>
                    <a:gd name="T5" fmla="*/ 159 h 159"/>
                    <a:gd name="T6" fmla="*/ 156 w 156"/>
                    <a:gd name="T7" fmla="*/ 159 h 159"/>
                  </a:gdLst>
                  <a:ahLst/>
                  <a:cxnLst>
                    <a:cxn ang="0">
                      <a:pos x="T0" y="T1"/>
                    </a:cxn>
                    <a:cxn ang="0">
                      <a:pos x="T2" y="T3"/>
                    </a:cxn>
                    <a:cxn ang="0">
                      <a:pos x="T4" y="T5"/>
                    </a:cxn>
                    <a:cxn ang="0">
                      <a:pos x="T6" y="T7"/>
                    </a:cxn>
                  </a:cxnLst>
                  <a:rect l="0" t="0" r="r" b="b"/>
                  <a:pathLst>
                    <a:path w="156" h="159">
                      <a:moveTo>
                        <a:pt x="156" y="159"/>
                      </a:moveTo>
                      <a:lnTo>
                        <a:pt x="80" y="0"/>
                      </a:lnTo>
                      <a:lnTo>
                        <a:pt x="0" y="159"/>
                      </a:lnTo>
                      <a:lnTo>
                        <a:pt x="156" y="159"/>
                      </a:lnTo>
                      <a:close/>
                    </a:path>
                  </a:pathLst>
                </a:custGeom>
                <a:solidFill>
                  <a:schemeClr val="bg2"/>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grpSp>
          <p:grpSp>
            <p:nvGrpSpPr>
              <p:cNvPr id="241676" name="Group 12"/>
              <p:cNvGrpSpPr>
                <a:grpSpLocks/>
              </p:cNvGrpSpPr>
              <p:nvPr/>
            </p:nvGrpSpPr>
            <p:grpSpPr bwMode="auto">
              <a:xfrm>
                <a:off x="793" y="3296"/>
                <a:ext cx="4018" cy="156"/>
                <a:chOff x="-77" y="3335"/>
                <a:chExt cx="4018" cy="156"/>
              </a:xfrm>
            </p:grpSpPr>
            <p:sp>
              <p:nvSpPr>
                <p:cNvPr id="241674" name="Rectangle 10"/>
                <p:cNvSpPr>
                  <a:spLocks noChangeArrowheads="1"/>
                </p:cNvSpPr>
                <p:nvPr/>
              </p:nvSpPr>
              <p:spPr bwMode="auto">
                <a:xfrm>
                  <a:off x="-77" y="3397"/>
                  <a:ext cx="3869" cy="28"/>
                </a:xfrm>
                <a:prstGeom prst="rect">
                  <a:avLst/>
                </a:prstGeom>
                <a:solidFill>
                  <a:schemeClr val="bg2"/>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675" name="Freeform 11"/>
                <p:cNvSpPr>
                  <a:spLocks/>
                </p:cNvSpPr>
                <p:nvPr/>
              </p:nvSpPr>
              <p:spPr bwMode="auto">
                <a:xfrm>
                  <a:off x="3785" y="3335"/>
                  <a:ext cx="156" cy="156"/>
                </a:xfrm>
                <a:custGeom>
                  <a:avLst/>
                  <a:gdLst>
                    <a:gd name="T0" fmla="*/ 0 w 156"/>
                    <a:gd name="T1" fmla="*/ 156 h 156"/>
                    <a:gd name="T2" fmla="*/ 156 w 156"/>
                    <a:gd name="T3" fmla="*/ 80 h 156"/>
                    <a:gd name="T4" fmla="*/ 0 w 156"/>
                    <a:gd name="T5" fmla="*/ 0 h 156"/>
                    <a:gd name="T6" fmla="*/ 0 w 156"/>
                    <a:gd name="T7" fmla="*/ 156 h 156"/>
                  </a:gdLst>
                  <a:ahLst/>
                  <a:cxnLst>
                    <a:cxn ang="0">
                      <a:pos x="T0" y="T1"/>
                    </a:cxn>
                    <a:cxn ang="0">
                      <a:pos x="T2" y="T3"/>
                    </a:cxn>
                    <a:cxn ang="0">
                      <a:pos x="T4" y="T5"/>
                    </a:cxn>
                    <a:cxn ang="0">
                      <a:pos x="T6" y="T7"/>
                    </a:cxn>
                  </a:cxnLst>
                  <a:rect l="0" t="0" r="r" b="b"/>
                  <a:pathLst>
                    <a:path w="156" h="156">
                      <a:moveTo>
                        <a:pt x="0" y="156"/>
                      </a:moveTo>
                      <a:lnTo>
                        <a:pt x="156" y="80"/>
                      </a:lnTo>
                      <a:lnTo>
                        <a:pt x="0" y="0"/>
                      </a:lnTo>
                      <a:lnTo>
                        <a:pt x="0" y="156"/>
                      </a:lnTo>
                      <a:close/>
                    </a:path>
                  </a:pathLst>
                </a:custGeom>
                <a:solidFill>
                  <a:schemeClr val="bg2"/>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grpSp>
          <p:grpSp>
            <p:nvGrpSpPr>
              <p:cNvPr id="241873" name="Group 209"/>
              <p:cNvGrpSpPr>
                <a:grpSpLocks/>
              </p:cNvGrpSpPr>
              <p:nvPr/>
            </p:nvGrpSpPr>
            <p:grpSpPr bwMode="auto">
              <a:xfrm>
                <a:off x="1319" y="2822"/>
                <a:ext cx="114" cy="547"/>
                <a:chOff x="449" y="2861"/>
                <a:chExt cx="114" cy="547"/>
              </a:xfrm>
            </p:grpSpPr>
            <p:sp>
              <p:nvSpPr>
                <p:cNvPr id="241870" name="Line 206"/>
                <p:cNvSpPr>
                  <a:spLocks noChangeShapeType="1"/>
                </p:cNvSpPr>
                <p:nvPr/>
              </p:nvSpPr>
              <p:spPr bwMode="auto">
                <a:xfrm>
                  <a:off x="504" y="2927"/>
                  <a:ext cx="1" cy="411"/>
                </a:xfrm>
                <a:prstGeom prst="line">
                  <a:avLst/>
                </a:prstGeom>
                <a:noFill/>
                <a:ln w="158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71" name="Freeform 207"/>
                <p:cNvSpPr>
                  <a:spLocks/>
                </p:cNvSpPr>
                <p:nvPr/>
              </p:nvSpPr>
              <p:spPr bwMode="auto">
                <a:xfrm>
                  <a:off x="449" y="2861"/>
                  <a:ext cx="114" cy="76"/>
                </a:xfrm>
                <a:custGeom>
                  <a:avLst/>
                  <a:gdLst>
                    <a:gd name="T0" fmla="*/ 114 w 114"/>
                    <a:gd name="T1" fmla="*/ 76 h 76"/>
                    <a:gd name="T2" fmla="*/ 55 w 114"/>
                    <a:gd name="T3" fmla="*/ 0 h 76"/>
                    <a:gd name="T4" fmla="*/ 0 w 114"/>
                    <a:gd name="T5" fmla="*/ 76 h 76"/>
                    <a:gd name="T6" fmla="*/ 114 w 114"/>
                    <a:gd name="T7" fmla="*/ 76 h 76"/>
                  </a:gdLst>
                  <a:ahLst/>
                  <a:cxnLst>
                    <a:cxn ang="0">
                      <a:pos x="T0" y="T1"/>
                    </a:cxn>
                    <a:cxn ang="0">
                      <a:pos x="T2" y="T3"/>
                    </a:cxn>
                    <a:cxn ang="0">
                      <a:pos x="T4" y="T5"/>
                    </a:cxn>
                    <a:cxn ang="0">
                      <a:pos x="T6" y="T7"/>
                    </a:cxn>
                  </a:cxnLst>
                  <a:rect l="0" t="0" r="r" b="b"/>
                  <a:pathLst>
                    <a:path w="114" h="76">
                      <a:moveTo>
                        <a:pt x="114" y="76"/>
                      </a:moveTo>
                      <a:lnTo>
                        <a:pt x="55" y="0"/>
                      </a:lnTo>
                      <a:lnTo>
                        <a:pt x="0" y="76"/>
                      </a:lnTo>
                      <a:lnTo>
                        <a:pt x="114" y="76"/>
                      </a:lnTo>
                      <a:close/>
                    </a:path>
                  </a:pathLst>
                </a:custGeom>
                <a:solidFill>
                  <a:schemeClr val="bg2"/>
                </a:solidFill>
                <a:ln w="9525">
                  <a:solidFill>
                    <a:schemeClr val="bg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72" name="Freeform 208"/>
                <p:cNvSpPr>
                  <a:spLocks/>
                </p:cNvSpPr>
                <p:nvPr/>
              </p:nvSpPr>
              <p:spPr bwMode="auto">
                <a:xfrm>
                  <a:off x="449" y="3332"/>
                  <a:ext cx="114" cy="76"/>
                </a:xfrm>
                <a:custGeom>
                  <a:avLst/>
                  <a:gdLst>
                    <a:gd name="T0" fmla="*/ 0 w 114"/>
                    <a:gd name="T1" fmla="*/ 0 h 76"/>
                    <a:gd name="T2" fmla="*/ 55 w 114"/>
                    <a:gd name="T3" fmla="*/ 76 h 76"/>
                    <a:gd name="T4" fmla="*/ 114 w 114"/>
                    <a:gd name="T5" fmla="*/ 0 h 76"/>
                    <a:gd name="T6" fmla="*/ 0 w 114"/>
                    <a:gd name="T7" fmla="*/ 0 h 76"/>
                  </a:gdLst>
                  <a:ahLst/>
                  <a:cxnLst>
                    <a:cxn ang="0">
                      <a:pos x="T0" y="T1"/>
                    </a:cxn>
                    <a:cxn ang="0">
                      <a:pos x="T2" y="T3"/>
                    </a:cxn>
                    <a:cxn ang="0">
                      <a:pos x="T4" y="T5"/>
                    </a:cxn>
                    <a:cxn ang="0">
                      <a:pos x="T6" y="T7"/>
                    </a:cxn>
                  </a:cxnLst>
                  <a:rect l="0" t="0" r="r" b="b"/>
                  <a:pathLst>
                    <a:path w="114" h="76">
                      <a:moveTo>
                        <a:pt x="0" y="0"/>
                      </a:moveTo>
                      <a:lnTo>
                        <a:pt x="55" y="76"/>
                      </a:lnTo>
                      <a:lnTo>
                        <a:pt x="114" y="0"/>
                      </a:lnTo>
                      <a:lnTo>
                        <a:pt x="0" y="0"/>
                      </a:lnTo>
                      <a:close/>
                    </a:path>
                  </a:pathLst>
                </a:custGeom>
                <a:solidFill>
                  <a:schemeClr val="bg2"/>
                </a:solidFill>
                <a:ln w="9525">
                  <a:solidFill>
                    <a:schemeClr val="bg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grpSp>
          <p:grpSp>
            <p:nvGrpSpPr>
              <p:cNvPr id="241890" name="Group 226"/>
              <p:cNvGrpSpPr>
                <a:grpSpLocks/>
              </p:cNvGrpSpPr>
              <p:nvPr/>
            </p:nvGrpSpPr>
            <p:grpSpPr bwMode="auto">
              <a:xfrm>
                <a:off x="1319" y="1673"/>
                <a:ext cx="114" cy="568"/>
                <a:chOff x="449" y="1712"/>
                <a:chExt cx="114" cy="568"/>
              </a:xfrm>
            </p:grpSpPr>
            <p:sp>
              <p:nvSpPr>
                <p:cNvPr id="241887" name="Line 223"/>
                <p:cNvSpPr>
                  <a:spLocks noChangeShapeType="1"/>
                </p:cNvSpPr>
                <p:nvPr/>
              </p:nvSpPr>
              <p:spPr bwMode="auto">
                <a:xfrm>
                  <a:off x="504" y="1778"/>
                  <a:ext cx="1" cy="432"/>
                </a:xfrm>
                <a:prstGeom prst="line">
                  <a:avLst/>
                </a:prstGeom>
                <a:noFill/>
                <a:ln w="158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88" name="Freeform 224"/>
                <p:cNvSpPr>
                  <a:spLocks/>
                </p:cNvSpPr>
                <p:nvPr/>
              </p:nvSpPr>
              <p:spPr bwMode="auto">
                <a:xfrm>
                  <a:off x="449" y="1712"/>
                  <a:ext cx="114" cy="76"/>
                </a:xfrm>
                <a:custGeom>
                  <a:avLst/>
                  <a:gdLst>
                    <a:gd name="T0" fmla="*/ 114 w 114"/>
                    <a:gd name="T1" fmla="*/ 76 h 76"/>
                    <a:gd name="T2" fmla="*/ 55 w 114"/>
                    <a:gd name="T3" fmla="*/ 0 h 76"/>
                    <a:gd name="T4" fmla="*/ 0 w 114"/>
                    <a:gd name="T5" fmla="*/ 76 h 76"/>
                    <a:gd name="T6" fmla="*/ 114 w 114"/>
                    <a:gd name="T7" fmla="*/ 76 h 76"/>
                  </a:gdLst>
                  <a:ahLst/>
                  <a:cxnLst>
                    <a:cxn ang="0">
                      <a:pos x="T0" y="T1"/>
                    </a:cxn>
                    <a:cxn ang="0">
                      <a:pos x="T2" y="T3"/>
                    </a:cxn>
                    <a:cxn ang="0">
                      <a:pos x="T4" y="T5"/>
                    </a:cxn>
                    <a:cxn ang="0">
                      <a:pos x="T6" y="T7"/>
                    </a:cxn>
                  </a:cxnLst>
                  <a:rect l="0" t="0" r="r" b="b"/>
                  <a:pathLst>
                    <a:path w="114" h="76">
                      <a:moveTo>
                        <a:pt x="114" y="76"/>
                      </a:moveTo>
                      <a:lnTo>
                        <a:pt x="55" y="0"/>
                      </a:lnTo>
                      <a:lnTo>
                        <a:pt x="0" y="76"/>
                      </a:lnTo>
                      <a:lnTo>
                        <a:pt x="114" y="76"/>
                      </a:lnTo>
                      <a:close/>
                    </a:path>
                  </a:pathLst>
                </a:custGeom>
                <a:solidFill>
                  <a:schemeClr val="bg2"/>
                </a:solidFill>
                <a:ln w="9525">
                  <a:solidFill>
                    <a:schemeClr val="bg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89" name="Freeform 225"/>
                <p:cNvSpPr>
                  <a:spLocks/>
                </p:cNvSpPr>
                <p:nvPr/>
              </p:nvSpPr>
              <p:spPr bwMode="auto">
                <a:xfrm>
                  <a:off x="449" y="2204"/>
                  <a:ext cx="114" cy="76"/>
                </a:xfrm>
                <a:custGeom>
                  <a:avLst/>
                  <a:gdLst>
                    <a:gd name="T0" fmla="*/ 0 w 114"/>
                    <a:gd name="T1" fmla="*/ 0 h 76"/>
                    <a:gd name="T2" fmla="*/ 55 w 114"/>
                    <a:gd name="T3" fmla="*/ 76 h 76"/>
                    <a:gd name="T4" fmla="*/ 114 w 114"/>
                    <a:gd name="T5" fmla="*/ 0 h 76"/>
                    <a:gd name="T6" fmla="*/ 0 w 114"/>
                    <a:gd name="T7" fmla="*/ 0 h 76"/>
                  </a:gdLst>
                  <a:ahLst/>
                  <a:cxnLst>
                    <a:cxn ang="0">
                      <a:pos x="T0" y="T1"/>
                    </a:cxn>
                    <a:cxn ang="0">
                      <a:pos x="T2" y="T3"/>
                    </a:cxn>
                    <a:cxn ang="0">
                      <a:pos x="T4" y="T5"/>
                    </a:cxn>
                    <a:cxn ang="0">
                      <a:pos x="T6" y="T7"/>
                    </a:cxn>
                  </a:cxnLst>
                  <a:rect l="0" t="0" r="r" b="b"/>
                  <a:pathLst>
                    <a:path w="114" h="76">
                      <a:moveTo>
                        <a:pt x="0" y="0"/>
                      </a:moveTo>
                      <a:lnTo>
                        <a:pt x="55" y="76"/>
                      </a:lnTo>
                      <a:lnTo>
                        <a:pt x="114" y="0"/>
                      </a:lnTo>
                      <a:lnTo>
                        <a:pt x="0" y="0"/>
                      </a:lnTo>
                      <a:close/>
                    </a:path>
                  </a:pathLst>
                </a:custGeom>
                <a:solidFill>
                  <a:schemeClr val="bg2"/>
                </a:solidFill>
                <a:ln w="9525">
                  <a:solidFill>
                    <a:schemeClr val="bg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grpSp>
          <p:grpSp>
            <p:nvGrpSpPr>
              <p:cNvPr id="241898" name="Group 234"/>
              <p:cNvGrpSpPr>
                <a:grpSpLocks/>
              </p:cNvGrpSpPr>
              <p:nvPr/>
            </p:nvGrpSpPr>
            <p:grpSpPr bwMode="auto">
              <a:xfrm>
                <a:off x="1326" y="1244"/>
                <a:ext cx="114" cy="450"/>
                <a:chOff x="456" y="1283"/>
                <a:chExt cx="114" cy="450"/>
              </a:xfrm>
            </p:grpSpPr>
            <p:sp>
              <p:nvSpPr>
                <p:cNvPr id="241895" name="Line 231"/>
                <p:cNvSpPr>
                  <a:spLocks noChangeShapeType="1"/>
                </p:cNvSpPr>
                <p:nvPr/>
              </p:nvSpPr>
              <p:spPr bwMode="auto">
                <a:xfrm>
                  <a:off x="511" y="1345"/>
                  <a:ext cx="1" cy="322"/>
                </a:xfrm>
                <a:prstGeom prst="line">
                  <a:avLst/>
                </a:prstGeom>
                <a:noFill/>
                <a:ln w="158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96" name="Freeform 232"/>
                <p:cNvSpPr>
                  <a:spLocks/>
                </p:cNvSpPr>
                <p:nvPr/>
              </p:nvSpPr>
              <p:spPr bwMode="auto">
                <a:xfrm>
                  <a:off x="456" y="1283"/>
                  <a:ext cx="114" cy="73"/>
                </a:xfrm>
                <a:custGeom>
                  <a:avLst/>
                  <a:gdLst>
                    <a:gd name="T0" fmla="*/ 114 w 114"/>
                    <a:gd name="T1" fmla="*/ 73 h 73"/>
                    <a:gd name="T2" fmla="*/ 55 w 114"/>
                    <a:gd name="T3" fmla="*/ 0 h 73"/>
                    <a:gd name="T4" fmla="*/ 0 w 114"/>
                    <a:gd name="T5" fmla="*/ 73 h 73"/>
                    <a:gd name="T6" fmla="*/ 114 w 114"/>
                    <a:gd name="T7" fmla="*/ 73 h 73"/>
                  </a:gdLst>
                  <a:ahLst/>
                  <a:cxnLst>
                    <a:cxn ang="0">
                      <a:pos x="T0" y="T1"/>
                    </a:cxn>
                    <a:cxn ang="0">
                      <a:pos x="T2" y="T3"/>
                    </a:cxn>
                    <a:cxn ang="0">
                      <a:pos x="T4" y="T5"/>
                    </a:cxn>
                    <a:cxn ang="0">
                      <a:pos x="T6" y="T7"/>
                    </a:cxn>
                  </a:cxnLst>
                  <a:rect l="0" t="0" r="r" b="b"/>
                  <a:pathLst>
                    <a:path w="114" h="73">
                      <a:moveTo>
                        <a:pt x="114" y="73"/>
                      </a:moveTo>
                      <a:lnTo>
                        <a:pt x="55" y="0"/>
                      </a:lnTo>
                      <a:lnTo>
                        <a:pt x="0" y="73"/>
                      </a:lnTo>
                      <a:lnTo>
                        <a:pt x="114" y="73"/>
                      </a:lnTo>
                      <a:close/>
                    </a:path>
                  </a:pathLst>
                </a:custGeom>
                <a:solidFill>
                  <a:schemeClr val="bg2"/>
                </a:solidFill>
                <a:ln w="9525">
                  <a:solidFill>
                    <a:schemeClr val="bg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97" name="Freeform 233"/>
                <p:cNvSpPr>
                  <a:spLocks/>
                </p:cNvSpPr>
                <p:nvPr/>
              </p:nvSpPr>
              <p:spPr bwMode="auto">
                <a:xfrm>
                  <a:off x="456" y="1660"/>
                  <a:ext cx="114" cy="73"/>
                </a:xfrm>
                <a:custGeom>
                  <a:avLst/>
                  <a:gdLst>
                    <a:gd name="T0" fmla="*/ 0 w 114"/>
                    <a:gd name="T1" fmla="*/ 0 h 73"/>
                    <a:gd name="T2" fmla="*/ 55 w 114"/>
                    <a:gd name="T3" fmla="*/ 73 h 73"/>
                    <a:gd name="T4" fmla="*/ 114 w 114"/>
                    <a:gd name="T5" fmla="*/ 0 h 73"/>
                    <a:gd name="T6" fmla="*/ 0 w 114"/>
                    <a:gd name="T7" fmla="*/ 0 h 73"/>
                  </a:gdLst>
                  <a:ahLst/>
                  <a:cxnLst>
                    <a:cxn ang="0">
                      <a:pos x="T0" y="T1"/>
                    </a:cxn>
                    <a:cxn ang="0">
                      <a:pos x="T2" y="T3"/>
                    </a:cxn>
                    <a:cxn ang="0">
                      <a:pos x="T4" y="T5"/>
                    </a:cxn>
                    <a:cxn ang="0">
                      <a:pos x="T6" y="T7"/>
                    </a:cxn>
                  </a:cxnLst>
                  <a:rect l="0" t="0" r="r" b="b"/>
                  <a:pathLst>
                    <a:path w="114" h="73">
                      <a:moveTo>
                        <a:pt x="0" y="0"/>
                      </a:moveTo>
                      <a:lnTo>
                        <a:pt x="55" y="73"/>
                      </a:lnTo>
                      <a:lnTo>
                        <a:pt x="114" y="0"/>
                      </a:lnTo>
                      <a:lnTo>
                        <a:pt x="0" y="0"/>
                      </a:lnTo>
                      <a:close/>
                    </a:path>
                  </a:pathLst>
                </a:custGeom>
                <a:solidFill>
                  <a:schemeClr val="bg2"/>
                </a:solidFill>
                <a:ln w="9525">
                  <a:solidFill>
                    <a:schemeClr val="bg2"/>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grpSp>
          <p:sp>
            <p:nvSpPr>
              <p:cNvPr id="241899" name="Rectangle 235"/>
              <p:cNvSpPr>
                <a:spLocks noChangeArrowheads="1"/>
              </p:cNvSpPr>
              <p:nvPr/>
            </p:nvSpPr>
            <p:spPr bwMode="auto">
              <a:xfrm>
                <a:off x="1122" y="1407"/>
                <a:ext cx="487" cy="173"/>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902" name="Rectangle 238"/>
              <p:cNvSpPr>
                <a:spLocks noChangeArrowheads="1"/>
              </p:cNvSpPr>
              <p:nvPr/>
            </p:nvSpPr>
            <p:spPr bwMode="auto">
              <a:xfrm>
                <a:off x="1516" y="1390"/>
                <a:ext cx="31" cy="1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p>
                <a:pPr algn="ctr">
                  <a:spcBef>
                    <a:spcPct val="0"/>
                  </a:spcBef>
                </a:pPr>
                <a:r>
                  <a:rPr lang="es-ES" altLang="es-ES">
                    <a:solidFill>
                      <a:srgbClr val="FFFFFF"/>
                    </a:solidFill>
                    <a:effectLst/>
                    <a:latin typeface="Arial" charset="0"/>
                  </a:rPr>
                  <a:t> </a:t>
                </a:r>
                <a:endParaRPr lang="es-ES" altLang="es-ES" sz="2400" b="0">
                  <a:effectLst/>
                  <a:latin typeface="Times New Roman" pitchFamily="18" charset="0"/>
                </a:endParaRPr>
              </a:p>
            </p:txBody>
          </p:sp>
          <p:sp>
            <p:nvSpPr>
              <p:cNvPr id="241900" name="Rectangle 236"/>
              <p:cNvSpPr>
                <a:spLocks noChangeArrowheads="1"/>
              </p:cNvSpPr>
              <p:nvPr/>
            </p:nvSpPr>
            <p:spPr bwMode="auto">
              <a:xfrm>
                <a:off x="1104" y="1383"/>
                <a:ext cx="481" cy="166"/>
              </a:xfrm>
              <a:prstGeom prst="rect">
                <a:avLst/>
              </a:prstGeom>
              <a:solidFill>
                <a:srgbClr val="008000"/>
              </a:solidFill>
              <a:ln w="1587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901" name="Rectangle 237"/>
              <p:cNvSpPr>
                <a:spLocks noChangeArrowheads="1"/>
              </p:cNvSpPr>
              <p:nvPr/>
            </p:nvSpPr>
            <p:spPr bwMode="auto">
              <a:xfrm>
                <a:off x="1230" y="1390"/>
                <a:ext cx="292" cy="1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p>
                <a:pPr algn="ctr">
                  <a:spcBef>
                    <a:spcPct val="0"/>
                  </a:spcBef>
                </a:pPr>
                <a:r>
                  <a:rPr lang="es-ES" altLang="es-ES">
                    <a:solidFill>
                      <a:srgbClr val="FFFFFF"/>
                    </a:solidFill>
                    <a:effectLst>
                      <a:outerShdw blurRad="38100" dist="38100" dir="2700000" algn="tl">
                        <a:srgbClr val="000000"/>
                      </a:outerShdw>
                    </a:effectLst>
                    <a:latin typeface="Arial" charset="0"/>
                  </a:rPr>
                  <a:t>Otras</a:t>
                </a:r>
                <a:endParaRPr lang="es-ES" altLang="es-ES" sz="2400" b="0">
                  <a:effectLst>
                    <a:outerShdw blurRad="38100" dist="38100" dir="2700000" algn="tl">
                      <a:srgbClr val="000000"/>
                    </a:outerShdw>
                  </a:effectLst>
                  <a:latin typeface="Times New Roman" pitchFamily="18" charset="0"/>
                </a:endParaRPr>
              </a:p>
            </p:txBody>
          </p:sp>
          <p:sp>
            <p:nvSpPr>
              <p:cNvPr id="241891" name="Rectangle 227"/>
              <p:cNvSpPr>
                <a:spLocks noChangeArrowheads="1"/>
              </p:cNvSpPr>
              <p:nvPr/>
            </p:nvSpPr>
            <p:spPr bwMode="auto">
              <a:xfrm>
                <a:off x="1059" y="1867"/>
                <a:ext cx="681" cy="170"/>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92" name="Rectangle 228"/>
              <p:cNvSpPr>
                <a:spLocks noChangeArrowheads="1"/>
              </p:cNvSpPr>
              <p:nvPr/>
            </p:nvSpPr>
            <p:spPr bwMode="auto">
              <a:xfrm>
                <a:off x="1054" y="1843"/>
                <a:ext cx="674" cy="162"/>
              </a:xfrm>
              <a:prstGeom prst="rect">
                <a:avLst/>
              </a:prstGeom>
              <a:solidFill>
                <a:srgbClr val="FF0000"/>
              </a:solidFill>
              <a:ln w="1587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93" name="Rectangle 229"/>
              <p:cNvSpPr>
                <a:spLocks noChangeArrowheads="1"/>
              </p:cNvSpPr>
              <p:nvPr/>
            </p:nvSpPr>
            <p:spPr bwMode="auto">
              <a:xfrm>
                <a:off x="1116" y="1846"/>
                <a:ext cx="602" cy="1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p>
                <a:pPr algn="ctr">
                  <a:spcBef>
                    <a:spcPct val="0"/>
                  </a:spcBef>
                </a:pPr>
                <a:r>
                  <a:rPr lang="es-ES" altLang="es-ES">
                    <a:solidFill>
                      <a:srgbClr val="FFFFFF"/>
                    </a:solidFill>
                    <a:effectLst>
                      <a:outerShdw blurRad="38100" dist="38100" dir="2700000" algn="tl">
                        <a:srgbClr val="000000"/>
                      </a:outerShdw>
                    </a:effectLst>
                    <a:latin typeface="Arial" charset="0"/>
                  </a:rPr>
                  <a:t>Hidraúlicas</a:t>
                </a:r>
                <a:endParaRPr lang="es-ES" altLang="es-ES" sz="2400" b="0">
                  <a:effectLst>
                    <a:outerShdw blurRad="38100" dist="38100" dir="2700000" algn="tl">
                      <a:srgbClr val="000000"/>
                    </a:outerShdw>
                  </a:effectLst>
                  <a:latin typeface="Times New Roman" pitchFamily="18" charset="0"/>
                </a:endParaRPr>
              </a:p>
            </p:txBody>
          </p:sp>
          <p:sp>
            <p:nvSpPr>
              <p:cNvPr id="241894" name="Rectangle 230"/>
              <p:cNvSpPr>
                <a:spLocks noChangeArrowheads="1"/>
              </p:cNvSpPr>
              <p:nvPr/>
            </p:nvSpPr>
            <p:spPr bwMode="auto">
              <a:xfrm>
                <a:off x="1706" y="1846"/>
                <a:ext cx="31" cy="1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p>
                <a:pPr algn="ctr">
                  <a:spcBef>
                    <a:spcPct val="0"/>
                  </a:spcBef>
                </a:pPr>
                <a:r>
                  <a:rPr lang="es-ES" altLang="es-ES">
                    <a:solidFill>
                      <a:srgbClr val="FFFFFF"/>
                    </a:solidFill>
                    <a:effectLst/>
                    <a:latin typeface="Arial" charset="0"/>
                  </a:rPr>
                  <a:t> </a:t>
                </a:r>
                <a:endParaRPr lang="es-ES" altLang="es-ES" sz="2400" b="0">
                  <a:effectLst/>
                  <a:latin typeface="Times New Roman" pitchFamily="18" charset="0"/>
                </a:endParaRPr>
              </a:p>
            </p:txBody>
          </p:sp>
          <p:sp>
            <p:nvSpPr>
              <p:cNvPr id="241875" name="Rectangle 211"/>
              <p:cNvSpPr>
                <a:spLocks noChangeArrowheads="1"/>
              </p:cNvSpPr>
              <p:nvPr/>
            </p:nvSpPr>
            <p:spPr bwMode="auto">
              <a:xfrm>
                <a:off x="956" y="3036"/>
                <a:ext cx="833" cy="170"/>
              </a:xfrm>
              <a:prstGeom prst="rect">
                <a:avLst/>
              </a:prstGeom>
              <a:solidFill>
                <a:srgbClr val="FFFF00"/>
              </a:solidFill>
              <a:ln w="1587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241876" name="Rectangle 212"/>
              <p:cNvSpPr>
                <a:spLocks noChangeArrowheads="1"/>
              </p:cNvSpPr>
              <p:nvPr/>
            </p:nvSpPr>
            <p:spPr bwMode="auto">
              <a:xfrm>
                <a:off x="1145" y="3040"/>
                <a:ext cx="534" cy="1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p>
                <a:pPr algn="ctr">
                  <a:spcBef>
                    <a:spcPct val="0"/>
                  </a:spcBef>
                </a:pPr>
                <a:r>
                  <a:rPr lang="es-ES" altLang="es-ES">
                    <a:solidFill>
                      <a:srgbClr val="000000"/>
                    </a:solidFill>
                    <a:effectLst/>
                    <a:latin typeface="Arial" charset="0"/>
                  </a:rPr>
                  <a:t>Nucleares</a:t>
                </a:r>
                <a:endParaRPr lang="es-ES" altLang="es-ES" sz="2400" b="0">
                  <a:effectLst/>
                  <a:latin typeface="Times New Roman" pitchFamily="18" charset="0"/>
                </a:endParaRPr>
              </a:p>
            </p:txBody>
          </p:sp>
        </p:grpSp>
      </p:grpSp>
      <p:sp>
        <p:nvSpPr>
          <p:cNvPr id="241909" name="Text Box 245"/>
          <p:cNvSpPr txBox="1">
            <a:spLocks noChangeArrowheads="1"/>
          </p:cNvSpPr>
          <p:nvPr/>
        </p:nvSpPr>
        <p:spPr bwMode="auto">
          <a:xfrm>
            <a:off x="1600200" y="1431925"/>
            <a:ext cx="5151438" cy="39687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spAutoFit/>
          </a:bodyPr>
          <a:lstStyle/>
          <a:p>
            <a:pPr algn="ctr">
              <a:spcBef>
                <a:spcPct val="0"/>
              </a:spcBef>
            </a:pPr>
            <a:r>
              <a:rPr lang="es-ES_tradnl" altLang="es-ES" sz="2000">
                <a:solidFill>
                  <a:schemeClr val="bg2"/>
                </a:solidFill>
                <a:effectLst>
                  <a:outerShdw blurRad="38100" dist="38100" dir="2700000" algn="tl">
                    <a:srgbClr val="FFFFFF"/>
                  </a:outerShdw>
                </a:effectLst>
              </a:rPr>
              <a:t>Curva de demanda de energía eléctrica</a:t>
            </a:r>
            <a:endParaRPr lang="es-ES" altLang="es-ES" sz="2000">
              <a:solidFill>
                <a:schemeClr val="bg2"/>
              </a:solidFill>
              <a:effectLst>
                <a:outerShdw blurRad="38100" dist="38100" dir="2700000" algn="tl">
                  <a:srgbClr val="FFFFFF"/>
                </a:outerShdw>
              </a:effectLst>
            </a:endParaRPr>
          </a:p>
        </p:txBody>
      </p:sp>
      <p:sp>
        <p:nvSpPr>
          <p:cNvPr id="241910" name="Text Box 246"/>
          <p:cNvSpPr txBox="1">
            <a:spLocks noChangeArrowheads="1"/>
          </p:cNvSpPr>
          <p:nvPr/>
        </p:nvSpPr>
        <p:spPr bwMode="auto">
          <a:xfrm>
            <a:off x="6858000" y="4937125"/>
            <a:ext cx="796925" cy="39687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spAutoFit/>
          </a:bodyPr>
          <a:lstStyle/>
          <a:p>
            <a:pPr algn="ctr">
              <a:spcBef>
                <a:spcPct val="0"/>
              </a:spcBef>
            </a:pPr>
            <a:r>
              <a:rPr lang="es-ES_tradnl" altLang="es-ES" sz="2000">
                <a:solidFill>
                  <a:schemeClr val="bg2"/>
                </a:solidFill>
                <a:effectLst>
                  <a:outerShdw blurRad="38100" dist="38100" dir="2700000" algn="tl">
                    <a:srgbClr val="FFFFFF"/>
                  </a:outerShdw>
                </a:effectLst>
              </a:rPr>
              <a:t>Hora</a:t>
            </a:r>
            <a:endParaRPr lang="es-ES" altLang="es-ES" sz="2000">
              <a:solidFill>
                <a:schemeClr val="bg2"/>
              </a:solidFill>
              <a:effectLst>
                <a:outerShdw blurRad="38100" dist="38100" dir="2700000" algn="tl">
                  <a:srgbClr val="FFFFFF"/>
                </a:outerShdw>
              </a:effectLst>
            </a:endParaRPr>
          </a:p>
        </p:txBody>
      </p:sp>
      <p:sp>
        <p:nvSpPr>
          <p:cNvPr id="241913" name="Text Box 249"/>
          <p:cNvSpPr txBox="1">
            <a:spLocks noChangeArrowheads="1"/>
          </p:cNvSpPr>
          <p:nvPr/>
        </p:nvSpPr>
        <p:spPr bwMode="auto">
          <a:xfrm>
            <a:off x="6045200" y="4937125"/>
            <a:ext cx="508000" cy="39687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spAutoFit/>
          </a:bodyPr>
          <a:lstStyle/>
          <a:p>
            <a:pPr algn="ctr">
              <a:spcBef>
                <a:spcPct val="0"/>
              </a:spcBef>
            </a:pPr>
            <a:r>
              <a:rPr lang="es-ES_tradnl" altLang="es-ES" sz="2000">
                <a:solidFill>
                  <a:schemeClr val="bg2"/>
                </a:solidFill>
                <a:effectLst>
                  <a:outerShdw blurRad="38100" dist="38100" dir="2700000" algn="tl">
                    <a:srgbClr val="FFFFFF"/>
                  </a:outerShdw>
                </a:effectLst>
              </a:rPr>
              <a:t>24</a:t>
            </a:r>
            <a:endParaRPr lang="es-ES" altLang="es-ES" sz="2000">
              <a:solidFill>
                <a:schemeClr val="bg2"/>
              </a:solidFill>
              <a:effectLst>
                <a:outerShdw blurRad="38100" dist="38100" dir="2700000" algn="tl">
                  <a:srgbClr val="FFFFFF"/>
                </a:outerShdw>
              </a:effectLst>
            </a:endParaRPr>
          </a:p>
        </p:txBody>
      </p:sp>
      <p:sp>
        <p:nvSpPr>
          <p:cNvPr id="241914" name="Text Box 250"/>
          <p:cNvSpPr txBox="1">
            <a:spLocks noChangeArrowheads="1"/>
          </p:cNvSpPr>
          <p:nvPr/>
        </p:nvSpPr>
        <p:spPr bwMode="auto">
          <a:xfrm>
            <a:off x="4368800" y="4937125"/>
            <a:ext cx="508000" cy="39687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spAutoFit/>
          </a:bodyPr>
          <a:lstStyle/>
          <a:p>
            <a:pPr algn="ctr">
              <a:spcBef>
                <a:spcPct val="0"/>
              </a:spcBef>
            </a:pPr>
            <a:r>
              <a:rPr lang="es-ES_tradnl" altLang="es-ES" sz="2000">
                <a:solidFill>
                  <a:schemeClr val="bg2"/>
                </a:solidFill>
                <a:effectLst>
                  <a:outerShdw blurRad="38100" dist="38100" dir="2700000" algn="tl">
                    <a:srgbClr val="FFFFFF"/>
                  </a:outerShdw>
                </a:effectLst>
              </a:rPr>
              <a:t>16</a:t>
            </a:r>
            <a:endParaRPr lang="es-ES" altLang="es-ES" sz="2000">
              <a:solidFill>
                <a:schemeClr val="bg2"/>
              </a:solidFill>
              <a:effectLst>
                <a:outerShdw blurRad="38100" dist="38100" dir="2700000" algn="tl">
                  <a:srgbClr val="FFFFFF"/>
                </a:outerShdw>
              </a:effectLst>
            </a:endParaRPr>
          </a:p>
        </p:txBody>
      </p:sp>
      <p:sp>
        <p:nvSpPr>
          <p:cNvPr id="241915" name="Text Box 251"/>
          <p:cNvSpPr txBox="1">
            <a:spLocks noChangeArrowheads="1"/>
          </p:cNvSpPr>
          <p:nvPr/>
        </p:nvSpPr>
        <p:spPr bwMode="auto">
          <a:xfrm>
            <a:off x="3048000" y="4937125"/>
            <a:ext cx="346075" cy="39687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spAutoFit/>
          </a:bodyPr>
          <a:lstStyle/>
          <a:p>
            <a:pPr algn="ctr">
              <a:spcBef>
                <a:spcPct val="0"/>
              </a:spcBef>
            </a:pPr>
            <a:r>
              <a:rPr lang="es-ES_tradnl" altLang="es-ES" sz="2000">
                <a:solidFill>
                  <a:schemeClr val="bg2"/>
                </a:solidFill>
                <a:effectLst>
                  <a:outerShdw blurRad="38100" dist="38100" dir="2700000" algn="tl">
                    <a:srgbClr val="FFFFFF"/>
                  </a:outerShdw>
                </a:effectLst>
              </a:rPr>
              <a:t>8</a:t>
            </a:r>
            <a:endParaRPr lang="es-ES" altLang="es-ES" sz="2000">
              <a:solidFill>
                <a:schemeClr val="bg2"/>
              </a:solidFill>
              <a:effectLst>
                <a:outerShdw blurRad="38100" dist="38100" dir="2700000" algn="tl">
                  <a:srgbClr val="FFFFFF"/>
                </a:outerShdw>
              </a:effectLst>
            </a:endParaRPr>
          </a:p>
        </p:txBody>
      </p:sp>
      <p:sp>
        <p:nvSpPr>
          <p:cNvPr id="241916" name="Text Box 252"/>
          <p:cNvSpPr txBox="1">
            <a:spLocks noChangeArrowheads="1"/>
          </p:cNvSpPr>
          <p:nvPr/>
        </p:nvSpPr>
        <p:spPr bwMode="auto">
          <a:xfrm>
            <a:off x="1447800" y="4953000"/>
            <a:ext cx="346075" cy="39687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spAutoFit/>
          </a:bodyPr>
          <a:lstStyle/>
          <a:p>
            <a:pPr algn="ctr">
              <a:spcBef>
                <a:spcPct val="0"/>
              </a:spcBef>
            </a:pPr>
            <a:r>
              <a:rPr lang="es-ES_tradnl" altLang="es-ES" sz="2000">
                <a:solidFill>
                  <a:schemeClr val="bg2"/>
                </a:solidFill>
                <a:effectLst>
                  <a:outerShdw blurRad="38100" dist="38100" dir="2700000" algn="tl">
                    <a:srgbClr val="FFFFFF"/>
                  </a:outerShdw>
                </a:effectLst>
              </a:rPr>
              <a:t>0</a:t>
            </a:r>
            <a:endParaRPr lang="es-ES" altLang="es-ES" sz="2000">
              <a:solidFill>
                <a:schemeClr val="bg2"/>
              </a:solidFill>
              <a:effectLst>
                <a:outerShdw blurRad="38100" dist="38100" dir="2700000" algn="tl">
                  <a:srgbClr val="FFFFFF"/>
                </a:outerShdw>
              </a:effectLst>
            </a:endParaRPr>
          </a:p>
        </p:txBody>
      </p:sp>
      <p:sp>
        <p:nvSpPr>
          <p:cNvPr id="241917" name="Text Box 253"/>
          <p:cNvSpPr txBox="1">
            <a:spLocks noChangeArrowheads="1"/>
          </p:cNvSpPr>
          <p:nvPr/>
        </p:nvSpPr>
        <p:spPr bwMode="auto">
          <a:xfrm>
            <a:off x="5257800" y="4648200"/>
            <a:ext cx="2633663"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 altLang="es-ES" sz="1000">
                <a:solidFill>
                  <a:schemeClr val="bg2"/>
                </a:solidFill>
                <a:effectLst>
                  <a:outerShdw blurRad="38100" dist="38100" dir="2700000" algn="tl">
                    <a:srgbClr val="FFFFFF"/>
                  </a:outerShdw>
                </a:effectLst>
                <a:sym typeface="Symbol" pitchFamily="18" charset="2"/>
              </a:rPr>
              <a:t></a:t>
            </a:r>
            <a:r>
              <a:rPr lang="es-ES_tradnl" altLang="es-ES" sz="1000">
                <a:solidFill>
                  <a:schemeClr val="bg2"/>
                </a:solidFill>
                <a:effectLst>
                  <a:outerShdw blurRad="38100" dist="38100" dir="2700000" algn="tl">
                    <a:srgbClr val="FFFFFF"/>
                  </a:outerShdw>
                </a:effectLst>
                <a:sym typeface="Symbol" pitchFamily="18" charset="2"/>
              </a:rPr>
              <a:t> Tecnología eléctrica – J. Roger et. Al</a:t>
            </a:r>
            <a:endParaRPr lang="es-ES" altLang="es-ES" sz="1000">
              <a:solidFill>
                <a:schemeClr val="bg2"/>
              </a:solidFill>
              <a:effectLst>
                <a:outerShdw blurRad="38100" dist="38100" dir="2700000" algn="tl">
                  <a:srgbClr val="FFFFFF"/>
                </a:outerShdw>
              </a:effectLst>
            </a:endParaRPr>
          </a:p>
        </p:txBody>
      </p:sp>
    </p:spTree>
  </p:cSld>
  <p:clrMapOvr>
    <a:masterClrMapping/>
  </p:clrMapOvr>
  <p:transition>
    <p:cover dir="l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2"/>
          <p:cNvSpPr>
            <a:spLocks noGrp="1" noChangeArrowheads="1"/>
          </p:cNvSpPr>
          <p:nvPr>
            <p:ph type="title"/>
          </p:nvPr>
        </p:nvSpPr>
        <p:spPr>
          <a:xfrm>
            <a:off x="685800" y="304800"/>
            <a:ext cx="7715250" cy="1143000"/>
          </a:xfrm>
          <a:noFill/>
          <a:ln/>
          <a:effectLst>
            <a:outerShdw dist="35921" dir="2700000" algn="ctr" rotWithShape="0">
              <a:schemeClr val="bg2"/>
            </a:outerShdw>
          </a:effectLst>
        </p:spPr>
        <p:txBody>
          <a:bodyPr/>
          <a:lstStyle/>
          <a:p>
            <a:r>
              <a:rPr lang="es-ES_tradnl" altLang="es-ES" sz="4700" b="1">
                <a:latin typeface="Tahoma" pitchFamily="34" charset="0"/>
              </a:rPr>
              <a:t>2.4 Las máquinas eléctricas </a:t>
            </a:r>
            <a:endParaRPr lang="es-ES_tradnl" altLang="es-ES"/>
          </a:p>
        </p:txBody>
      </p:sp>
      <p:sp>
        <p:nvSpPr>
          <p:cNvPr id="243716" name="Rectangle 4"/>
          <p:cNvSpPr>
            <a:spLocks noChangeArrowheads="1"/>
          </p:cNvSpPr>
          <p:nvPr/>
        </p:nvSpPr>
        <p:spPr bwMode="auto">
          <a:xfrm>
            <a:off x="3251200" y="1787525"/>
            <a:ext cx="1905000" cy="879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lgn="l">
              <a:spcBef>
                <a:spcPct val="0"/>
              </a:spcBef>
              <a:defRPr sz="2400">
                <a:solidFill>
                  <a:schemeClr val="tx1"/>
                </a:solidFill>
                <a:latin typeface="Times New Roman" pitchFamily="18" charset="0"/>
              </a:defRPr>
            </a:lvl1pPr>
            <a:lvl2pPr marL="742950" indent="-285750" algn="l">
              <a:spcBef>
                <a:spcPct val="0"/>
              </a:spcBef>
              <a:defRPr sz="2400">
                <a:solidFill>
                  <a:schemeClr val="tx1"/>
                </a:solidFill>
                <a:latin typeface="Times New Roman" pitchFamily="18" charset="0"/>
              </a:defRPr>
            </a:lvl2pPr>
            <a:lvl3pPr marL="11430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buClr>
                <a:schemeClr val="accent2"/>
              </a:buClr>
              <a:buSzPct val="75000"/>
              <a:buFont typeface="Monotype Sorts" pitchFamily="2" charset="2"/>
              <a:buChar char="l"/>
            </a:pPr>
            <a:r>
              <a:rPr lang="es-ES_tradnl" altLang="es-ES" sz="2200">
                <a:effectLst>
                  <a:outerShdw blurRad="38100" dist="38100" dir="2700000" algn="tl">
                    <a:srgbClr val="000000"/>
                  </a:outerShdw>
                </a:effectLst>
                <a:latin typeface="Tahoma" pitchFamily="34" charset="0"/>
              </a:rPr>
              <a:t>Estáticas</a:t>
            </a:r>
          </a:p>
          <a:p>
            <a:pPr>
              <a:spcBef>
                <a:spcPct val="20000"/>
              </a:spcBef>
              <a:buClr>
                <a:schemeClr val="accent2"/>
              </a:buClr>
              <a:buSzPct val="75000"/>
              <a:buFont typeface="Monotype Sorts" pitchFamily="2" charset="2"/>
              <a:buChar char="l"/>
            </a:pPr>
            <a:endParaRPr lang="es-ES_tradnl" altLang="es-ES" sz="2200">
              <a:effectLst>
                <a:outerShdw blurRad="38100" dist="38100" dir="2700000" algn="tl">
                  <a:srgbClr val="000000"/>
                </a:outerShdw>
              </a:effectLst>
              <a:latin typeface="Tahoma" pitchFamily="34" charset="0"/>
            </a:endParaRPr>
          </a:p>
          <a:p>
            <a:pPr>
              <a:spcBef>
                <a:spcPct val="20000"/>
              </a:spcBef>
              <a:buClr>
                <a:schemeClr val="accent2"/>
              </a:buClr>
              <a:buSzPct val="75000"/>
              <a:buFont typeface="Monotype Sorts" pitchFamily="2" charset="2"/>
              <a:buChar char="l"/>
            </a:pPr>
            <a:r>
              <a:rPr lang="es-ES_tradnl" altLang="es-ES" sz="2200">
                <a:effectLst>
                  <a:outerShdw blurRad="38100" dist="38100" dir="2700000" algn="tl">
                    <a:srgbClr val="000000"/>
                  </a:outerShdw>
                </a:effectLst>
                <a:latin typeface="Tahoma" pitchFamily="34" charset="0"/>
              </a:rPr>
              <a:t>Rotativas</a:t>
            </a:r>
          </a:p>
        </p:txBody>
      </p:sp>
      <p:pic>
        <p:nvPicPr>
          <p:cNvPr id="24371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70200" y="1676400"/>
            <a:ext cx="1090613" cy="1482725"/>
          </a:xfrm>
          <a:prstGeom prst="rect">
            <a:avLst/>
          </a:prstGeom>
          <a:noFill/>
          <a:ln>
            <a:noFill/>
          </a:ln>
          <a:effectLst>
            <a:outerShdw dist="53882"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pic>
      <p:sp>
        <p:nvSpPr>
          <p:cNvPr id="243718" name="AutoShape 6"/>
          <p:cNvSpPr>
            <a:spLocks noChangeArrowheads="1"/>
          </p:cNvSpPr>
          <p:nvPr/>
        </p:nvSpPr>
        <p:spPr bwMode="auto">
          <a:xfrm>
            <a:off x="5099050" y="1862138"/>
            <a:ext cx="533400" cy="304800"/>
          </a:xfrm>
          <a:prstGeom prst="rightArrow">
            <a:avLst>
              <a:gd name="adj1" fmla="val 50000"/>
              <a:gd name="adj2" fmla="val 43750"/>
            </a:avLst>
          </a:prstGeom>
          <a:solidFill>
            <a:schemeClr val="tx1"/>
          </a:solidFill>
          <a:ln>
            <a:noFill/>
          </a:ln>
          <a:effectLst>
            <a:outerShdw dist="53882"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wrap="none" anchor="ctr">
            <a:spAutoFit/>
          </a:bodyPr>
          <a:lstStyle/>
          <a:p>
            <a:endParaRPr lang="es-ES"/>
          </a:p>
        </p:txBody>
      </p:sp>
      <p:sp>
        <p:nvSpPr>
          <p:cNvPr id="243719" name="Rectangle 7"/>
          <p:cNvSpPr>
            <a:spLocks noChangeArrowheads="1"/>
          </p:cNvSpPr>
          <p:nvPr/>
        </p:nvSpPr>
        <p:spPr bwMode="auto">
          <a:xfrm>
            <a:off x="5715000" y="1779588"/>
            <a:ext cx="2971800" cy="879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lgn="l">
              <a:spcBef>
                <a:spcPct val="0"/>
              </a:spcBef>
              <a:defRPr sz="2400">
                <a:solidFill>
                  <a:schemeClr val="tx1"/>
                </a:solidFill>
                <a:latin typeface="Times New Roman" pitchFamily="18" charset="0"/>
              </a:defRPr>
            </a:lvl1pPr>
            <a:lvl2pPr marL="742950" indent="-285750" algn="l">
              <a:spcBef>
                <a:spcPct val="0"/>
              </a:spcBef>
              <a:defRPr sz="2400">
                <a:solidFill>
                  <a:schemeClr val="tx1"/>
                </a:solidFill>
                <a:latin typeface="Times New Roman" pitchFamily="18" charset="0"/>
              </a:defRPr>
            </a:lvl2pPr>
            <a:lvl3pPr marL="11430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buClr>
                <a:schemeClr val="accent2"/>
              </a:buClr>
              <a:buSzPct val="75000"/>
              <a:buFont typeface="Monotype Sorts" pitchFamily="2" charset="2"/>
              <a:buChar char="l"/>
            </a:pPr>
            <a:r>
              <a:rPr lang="es-ES_tradnl" altLang="es-ES" sz="2200">
                <a:effectLst>
                  <a:outerShdw blurRad="38100" dist="38100" dir="2700000" algn="tl">
                    <a:srgbClr val="000000"/>
                  </a:outerShdw>
                </a:effectLst>
                <a:latin typeface="Tahoma" pitchFamily="34" charset="0"/>
              </a:rPr>
              <a:t>Transformadores</a:t>
            </a:r>
          </a:p>
        </p:txBody>
      </p:sp>
      <p:sp>
        <p:nvSpPr>
          <p:cNvPr id="243720" name="Rectangle 8"/>
          <p:cNvSpPr>
            <a:spLocks noChangeArrowheads="1"/>
          </p:cNvSpPr>
          <p:nvPr/>
        </p:nvSpPr>
        <p:spPr bwMode="auto">
          <a:xfrm>
            <a:off x="5332413" y="2362200"/>
            <a:ext cx="2743200" cy="879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lgn="l">
              <a:spcBef>
                <a:spcPct val="0"/>
              </a:spcBef>
              <a:defRPr sz="2400">
                <a:solidFill>
                  <a:schemeClr val="tx1"/>
                </a:solidFill>
                <a:latin typeface="Times New Roman" pitchFamily="18" charset="0"/>
              </a:defRPr>
            </a:lvl1pPr>
            <a:lvl2pPr marL="742950" indent="-285750" algn="l">
              <a:spcBef>
                <a:spcPct val="0"/>
              </a:spcBef>
              <a:defRPr sz="2400">
                <a:solidFill>
                  <a:schemeClr val="tx1"/>
                </a:solidFill>
                <a:latin typeface="Times New Roman" pitchFamily="18" charset="0"/>
              </a:defRPr>
            </a:lvl2pPr>
            <a:lvl3pPr marL="11430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buClr>
                <a:schemeClr val="accent2"/>
              </a:buClr>
              <a:buSzPct val="75000"/>
              <a:buFont typeface="Monotype Sorts" pitchFamily="2" charset="2"/>
              <a:buChar char="l"/>
            </a:pPr>
            <a:r>
              <a:rPr lang="es-ES_tradnl" altLang="es-ES" sz="2200">
                <a:effectLst>
                  <a:outerShdw blurRad="38100" dist="38100" dir="2700000" algn="tl">
                    <a:srgbClr val="000000"/>
                  </a:outerShdw>
                </a:effectLst>
                <a:latin typeface="Tahoma" pitchFamily="34" charset="0"/>
              </a:rPr>
              <a:t>Motores</a:t>
            </a:r>
          </a:p>
          <a:p>
            <a:pPr>
              <a:spcBef>
                <a:spcPct val="20000"/>
              </a:spcBef>
              <a:buClr>
                <a:schemeClr val="accent2"/>
              </a:buClr>
              <a:buSzPct val="75000"/>
              <a:buFont typeface="Monotype Sorts" pitchFamily="2" charset="2"/>
              <a:buChar char="l"/>
            </a:pPr>
            <a:r>
              <a:rPr lang="es-ES_tradnl" altLang="es-ES" sz="2200">
                <a:effectLst>
                  <a:outerShdw blurRad="38100" dist="38100" dir="2700000" algn="tl">
                    <a:srgbClr val="000000"/>
                  </a:outerShdw>
                </a:effectLst>
                <a:latin typeface="Tahoma" pitchFamily="34" charset="0"/>
              </a:rPr>
              <a:t>Generadores</a:t>
            </a:r>
          </a:p>
        </p:txBody>
      </p:sp>
      <p:pic>
        <p:nvPicPr>
          <p:cNvPr id="243721"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27600" y="2362200"/>
            <a:ext cx="1090613" cy="931863"/>
          </a:xfrm>
          <a:prstGeom prst="rect">
            <a:avLst/>
          </a:prstGeom>
          <a:noFill/>
          <a:ln>
            <a:noFill/>
          </a:ln>
          <a:effectLst>
            <a:outerShdw dist="53882"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pic>
      <p:grpSp>
        <p:nvGrpSpPr>
          <p:cNvPr id="243734" name="Group 22"/>
          <p:cNvGrpSpPr>
            <a:grpSpLocks/>
          </p:cNvGrpSpPr>
          <p:nvPr/>
        </p:nvGrpSpPr>
        <p:grpSpPr bwMode="auto">
          <a:xfrm>
            <a:off x="855663" y="3457575"/>
            <a:ext cx="7526337" cy="1447800"/>
            <a:chOff x="336" y="2352"/>
            <a:chExt cx="4741" cy="912"/>
          </a:xfrm>
        </p:grpSpPr>
        <p:sp>
          <p:nvSpPr>
            <p:cNvPr id="243728" name="Rectangle 16"/>
            <p:cNvSpPr>
              <a:spLocks noChangeArrowheads="1"/>
            </p:cNvSpPr>
            <p:nvPr/>
          </p:nvSpPr>
          <p:spPr bwMode="auto">
            <a:xfrm>
              <a:off x="1296" y="2784"/>
              <a:ext cx="2832" cy="96"/>
            </a:xfrm>
            <a:prstGeom prst="rect">
              <a:avLst/>
            </a:prstGeom>
            <a:solidFill>
              <a:schemeClr val="tx1"/>
            </a:solidFill>
            <a:ln>
              <a:noFill/>
            </a:ln>
            <a:effectLst/>
            <a:scene3d>
              <a:camera prst="legacyObliqueTopRight"/>
              <a:lightRig rig="legacyFlat3" dir="b"/>
            </a:scene3d>
            <a:sp3d extrusionH="49200" prstMaterial="legacyMatte">
              <a:bevelT w="13500" h="13500" prst="angle"/>
              <a:bevelB w="13500" h="13500" prst="angle"/>
              <a:extrusionClr>
                <a:schemeClr val="tx1"/>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63500" dir="3187806" algn="ctr" rotWithShape="0">
                      <a:schemeClr val="bg2"/>
                    </a:outerShdw>
                  </a:effectLst>
                </a14:hiddenEffects>
              </a:ext>
            </a:extLst>
          </p:spPr>
          <p:txBody>
            <a:bodyPr wrap="none" anchor="ctr">
              <a:spAutoFit/>
              <a:flatTx/>
            </a:bodyPr>
            <a:lstStyle/>
            <a:p>
              <a:endParaRPr lang="es-ES"/>
            </a:p>
          </p:txBody>
        </p:sp>
        <p:sp>
          <p:nvSpPr>
            <p:cNvPr id="243722" name="Rectangle 10"/>
            <p:cNvSpPr>
              <a:spLocks noChangeArrowheads="1"/>
            </p:cNvSpPr>
            <p:nvPr/>
          </p:nvSpPr>
          <p:spPr bwMode="auto">
            <a:xfrm>
              <a:off x="336" y="2592"/>
              <a:ext cx="1248" cy="442"/>
            </a:xfrm>
            <a:prstGeom prst="rect">
              <a:avLst/>
            </a:prstGeom>
            <a:solidFill>
              <a:srgbClr val="008000"/>
            </a:soli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25400" dir="10800000" algn="ctr" rotWithShape="0">
                      <a:schemeClr val="bg2"/>
                    </a:outerShdw>
                  </a:effectLst>
                </a14:hiddenEffects>
              </a:ext>
            </a:extLst>
          </p:spPr>
          <p:txBody>
            <a:bodyPr anchor="ctr">
              <a:spAutoFit/>
              <a:flatTx/>
            </a:bodyPr>
            <a:lstStyle/>
            <a:p>
              <a:pPr algn="ctr">
                <a:spcBef>
                  <a:spcPct val="0"/>
                </a:spcBef>
              </a:pPr>
              <a:r>
                <a:rPr lang="es-ES_tradnl" altLang="es-ES" sz="2000">
                  <a:effectLst>
                    <a:outerShdw blurRad="38100" dist="38100" dir="2700000" algn="tl">
                      <a:srgbClr val="000000"/>
                    </a:outerShdw>
                  </a:effectLst>
                </a:rPr>
                <a:t>SISTEMA</a:t>
              </a:r>
            </a:p>
            <a:p>
              <a:pPr algn="ctr">
                <a:spcBef>
                  <a:spcPct val="0"/>
                </a:spcBef>
              </a:pPr>
              <a:r>
                <a:rPr lang="es-ES_tradnl" altLang="es-ES" sz="2000">
                  <a:effectLst>
                    <a:outerShdw blurRad="38100" dist="38100" dir="2700000" algn="tl">
                      <a:srgbClr val="000000"/>
                    </a:outerShdw>
                  </a:effectLst>
                </a:rPr>
                <a:t>ELÉCTRICO</a:t>
              </a:r>
              <a:endParaRPr lang="es-ES_tradnl" altLang="es-ES" sz="2000">
                <a:solidFill>
                  <a:srgbClr val="000000"/>
                </a:solidFill>
                <a:effectLst/>
              </a:endParaRPr>
            </a:p>
          </p:txBody>
        </p:sp>
        <p:sp>
          <p:nvSpPr>
            <p:cNvPr id="243723" name="Rectangle 11"/>
            <p:cNvSpPr>
              <a:spLocks noChangeArrowheads="1"/>
            </p:cNvSpPr>
            <p:nvPr/>
          </p:nvSpPr>
          <p:spPr bwMode="auto">
            <a:xfrm>
              <a:off x="3829" y="2590"/>
              <a:ext cx="1248" cy="442"/>
            </a:xfrm>
            <a:prstGeom prst="rect">
              <a:avLst/>
            </a:prstGeom>
            <a:solidFill>
              <a:srgbClr val="008000"/>
            </a:soli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25400" dir="10800000" algn="ctr" rotWithShape="0">
                      <a:schemeClr val="bg2"/>
                    </a:outerShdw>
                  </a:effectLst>
                </a14:hiddenEffects>
              </a:ext>
            </a:extLst>
          </p:spPr>
          <p:txBody>
            <a:bodyPr anchor="ctr">
              <a:spAutoFit/>
              <a:flatTx/>
            </a:bodyPr>
            <a:lstStyle/>
            <a:p>
              <a:pPr algn="ctr">
                <a:spcBef>
                  <a:spcPct val="0"/>
                </a:spcBef>
              </a:pPr>
              <a:r>
                <a:rPr lang="es-ES_tradnl" altLang="es-ES" sz="2000">
                  <a:effectLst>
                    <a:outerShdw blurRad="38100" dist="38100" dir="2700000" algn="tl">
                      <a:srgbClr val="000000"/>
                    </a:outerShdw>
                  </a:effectLst>
                </a:rPr>
                <a:t>SISTEMA</a:t>
              </a:r>
            </a:p>
            <a:p>
              <a:pPr algn="ctr">
                <a:spcBef>
                  <a:spcPct val="0"/>
                </a:spcBef>
              </a:pPr>
              <a:r>
                <a:rPr lang="es-ES_tradnl" altLang="es-ES" sz="2000">
                  <a:effectLst>
                    <a:outerShdw blurRad="38100" dist="38100" dir="2700000" algn="tl">
                      <a:srgbClr val="000000"/>
                    </a:outerShdw>
                  </a:effectLst>
                </a:rPr>
                <a:t>ELÉCTRICO</a:t>
              </a:r>
              <a:endParaRPr lang="es-ES_tradnl" altLang="es-ES" sz="2000">
                <a:solidFill>
                  <a:srgbClr val="000000"/>
                </a:solidFill>
                <a:effectLst/>
              </a:endParaRPr>
            </a:p>
          </p:txBody>
        </p:sp>
        <p:sp>
          <p:nvSpPr>
            <p:cNvPr id="243724" name="Rectangle 12"/>
            <p:cNvSpPr>
              <a:spLocks noChangeArrowheads="1"/>
            </p:cNvSpPr>
            <p:nvPr/>
          </p:nvSpPr>
          <p:spPr bwMode="auto">
            <a:xfrm>
              <a:off x="1968" y="2592"/>
              <a:ext cx="1536" cy="442"/>
            </a:xfrm>
            <a:prstGeom prst="rect">
              <a:avLst/>
            </a:prstGeom>
            <a:solidFill>
              <a:schemeClr val="hlink"/>
            </a:solidFill>
            <a:ln>
              <a:noFill/>
            </a:ln>
            <a:effectLst/>
            <a:scene3d>
              <a:camera prst="legacyObliqueTopRight"/>
              <a:lightRig rig="legacyFlat3" dir="b"/>
            </a:scene3d>
            <a:sp3d extrusionH="49200" prstMaterial="legacyMatte">
              <a:bevelT w="13500" h="13500" prst="angle"/>
              <a:bevelB w="13500" h="13500" prst="angle"/>
              <a:extrusionClr>
                <a:schemeClr val="hlink"/>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25400" dir="10800000" algn="ctr" rotWithShape="0">
                      <a:schemeClr val="bg2"/>
                    </a:outerShdw>
                  </a:effectLst>
                </a14:hiddenEffects>
              </a:ext>
            </a:extLst>
          </p:spPr>
          <p:txBody>
            <a:bodyPr anchor="ctr">
              <a:spAutoFit/>
              <a:flatTx/>
            </a:bodyPr>
            <a:lstStyle/>
            <a:p>
              <a:pPr algn="ctr">
                <a:spcBef>
                  <a:spcPct val="0"/>
                </a:spcBef>
              </a:pPr>
              <a:r>
                <a:rPr lang="es-ES_tradnl" altLang="es-ES" sz="2000">
                  <a:effectLst>
                    <a:outerShdw blurRad="38100" dist="38100" dir="2700000" algn="tl">
                      <a:srgbClr val="000000"/>
                    </a:outerShdw>
                  </a:effectLst>
                </a:rPr>
                <a:t>MEDIO DE</a:t>
              </a:r>
            </a:p>
            <a:p>
              <a:pPr algn="ctr">
                <a:spcBef>
                  <a:spcPct val="0"/>
                </a:spcBef>
              </a:pPr>
              <a:r>
                <a:rPr lang="es-ES_tradnl" altLang="es-ES" sz="2000">
                  <a:effectLst>
                    <a:outerShdw blurRad="38100" dist="38100" dir="2700000" algn="tl">
                      <a:srgbClr val="000000"/>
                    </a:outerShdw>
                  </a:effectLst>
                </a:rPr>
                <a:t>ACOPLAMIENTO</a:t>
              </a:r>
              <a:endParaRPr lang="es-ES_tradnl" altLang="es-ES" sz="2000">
                <a:solidFill>
                  <a:srgbClr val="000000"/>
                </a:solidFill>
                <a:effectLst/>
              </a:endParaRPr>
            </a:p>
          </p:txBody>
        </p:sp>
        <p:sp>
          <p:nvSpPr>
            <p:cNvPr id="243730" name="AutoShape 18"/>
            <p:cNvSpPr>
              <a:spLocks noChangeArrowheads="1"/>
            </p:cNvSpPr>
            <p:nvPr/>
          </p:nvSpPr>
          <p:spPr bwMode="auto">
            <a:xfrm>
              <a:off x="3264" y="2352"/>
              <a:ext cx="528" cy="192"/>
            </a:xfrm>
            <a:prstGeom prst="rightArrow">
              <a:avLst>
                <a:gd name="adj1" fmla="val 50000"/>
                <a:gd name="adj2" fmla="val 68750"/>
              </a:avLst>
            </a:prstGeom>
            <a:solidFill>
              <a:schemeClr val="tx1"/>
            </a:solidFill>
            <a:ln>
              <a:noFill/>
            </a:ln>
            <a:effectLst/>
            <a:scene3d>
              <a:camera prst="legacyObliqueTopRight"/>
              <a:lightRig rig="legacyFlat3" dir="b"/>
            </a:scene3d>
            <a:sp3d extrusionH="49200" prstMaterial="legacyMatte">
              <a:bevelT w="13500" h="13500" prst="angle"/>
              <a:bevelB w="13500" h="13500" prst="angle"/>
              <a:extrusionClr>
                <a:schemeClr val="tx1"/>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63500" dir="3187806" algn="ctr" rotWithShape="0">
                      <a:schemeClr val="bg2"/>
                    </a:outerShdw>
                  </a:effectLst>
                </a14:hiddenEffects>
              </a:ext>
            </a:extLst>
          </p:spPr>
          <p:txBody>
            <a:bodyPr wrap="none" anchor="ctr">
              <a:spAutoFit/>
              <a:flatTx/>
            </a:bodyPr>
            <a:lstStyle/>
            <a:p>
              <a:endParaRPr lang="es-ES"/>
            </a:p>
          </p:txBody>
        </p:sp>
        <p:sp>
          <p:nvSpPr>
            <p:cNvPr id="243731" name="AutoShape 19"/>
            <p:cNvSpPr>
              <a:spLocks noChangeArrowheads="1"/>
            </p:cNvSpPr>
            <p:nvPr/>
          </p:nvSpPr>
          <p:spPr bwMode="auto">
            <a:xfrm rot="10800000">
              <a:off x="1632" y="3072"/>
              <a:ext cx="528" cy="192"/>
            </a:xfrm>
            <a:prstGeom prst="rightArrow">
              <a:avLst>
                <a:gd name="adj1" fmla="val 50000"/>
                <a:gd name="adj2" fmla="val 68750"/>
              </a:avLst>
            </a:prstGeom>
            <a:solidFill>
              <a:schemeClr val="tx1"/>
            </a:solidFill>
            <a:ln>
              <a:noFill/>
            </a:ln>
            <a:effectLst/>
            <a:scene3d>
              <a:camera prst="legacyObliqueTopRight"/>
              <a:lightRig rig="legacyFlat3" dir="b"/>
            </a:scene3d>
            <a:sp3d extrusionH="49200" prstMaterial="legacyMatte">
              <a:bevelT w="13500" h="13500" prst="angle"/>
              <a:bevelB w="13500" h="13500" prst="angle"/>
              <a:extrusionClr>
                <a:schemeClr val="tx1"/>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63500" dir="3187806" algn="ctr" rotWithShape="0">
                      <a:schemeClr val="bg2"/>
                    </a:outerShdw>
                  </a:effectLst>
                </a14:hiddenEffects>
              </a:ext>
            </a:extLst>
          </p:spPr>
          <p:txBody>
            <a:bodyPr wrap="none" anchor="ctr">
              <a:spAutoFit/>
              <a:flatTx/>
            </a:bodyPr>
            <a:lstStyle/>
            <a:p>
              <a:endParaRPr lang="es-ES"/>
            </a:p>
          </p:txBody>
        </p:sp>
      </p:grpSp>
      <p:grpSp>
        <p:nvGrpSpPr>
          <p:cNvPr id="243741" name="Group 29"/>
          <p:cNvGrpSpPr>
            <a:grpSpLocks/>
          </p:cNvGrpSpPr>
          <p:nvPr/>
        </p:nvGrpSpPr>
        <p:grpSpPr bwMode="auto">
          <a:xfrm>
            <a:off x="838200" y="5135563"/>
            <a:ext cx="7526338" cy="1447800"/>
            <a:chOff x="528" y="3235"/>
            <a:chExt cx="4741" cy="912"/>
          </a:xfrm>
        </p:grpSpPr>
        <p:sp>
          <p:nvSpPr>
            <p:cNvPr id="243729" name="Rectangle 17"/>
            <p:cNvSpPr>
              <a:spLocks noChangeArrowheads="1"/>
            </p:cNvSpPr>
            <p:nvPr/>
          </p:nvSpPr>
          <p:spPr bwMode="auto">
            <a:xfrm>
              <a:off x="1584" y="3649"/>
              <a:ext cx="2832" cy="96"/>
            </a:xfrm>
            <a:prstGeom prst="rect">
              <a:avLst/>
            </a:prstGeom>
            <a:solidFill>
              <a:schemeClr val="tx1"/>
            </a:solidFill>
            <a:ln>
              <a:noFill/>
            </a:ln>
            <a:effectLst/>
            <a:scene3d>
              <a:camera prst="legacyObliqueTopRight"/>
              <a:lightRig rig="legacyFlat3" dir="b"/>
            </a:scene3d>
            <a:sp3d extrusionH="49200" prstMaterial="legacyMatte">
              <a:bevelT w="13500" h="13500" prst="angle"/>
              <a:bevelB w="13500" h="13500" prst="angle"/>
              <a:extrusionClr>
                <a:schemeClr val="tx1"/>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89803" dir="2700000" algn="ctr" rotWithShape="0">
                      <a:schemeClr val="bg2"/>
                    </a:outerShdw>
                  </a:effectLst>
                </a14:hiddenEffects>
              </a:ext>
            </a:extLst>
          </p:spPr>
          <p:txBody>
            <a:bodyPr wrap="none" anchor="ctr">
              <a:spAutoFit/>
              <a:flatTx/>
            </a:bodyPr>
            <a:lstStyle/>
            <a:p>
              <a:endParaRPr lang="es-ES"/>
            </a:p>
          </p:txBody>
        </p:sp>
        <p:sp>
          <p:nvSpPr>
            <p:cNvPr id="243725" name="Rectangle 13"/>
            <p:cNvSpPr>
              <a:spLocks noChangeArrowheads="1"/>
            </p:cNvSpPr>
            <p:nvPr/>
          </p:nvSpPr>
          <p:spPr bwMode="auto">
            <a:xfrm>
              <a:off x="528" y="3465"/>
              <a:ext cx="1248" cy="442"/>
            </a:xfrm>
            <a:prstGeom prst="rect">
              <a:avLst/>
            </a:prstGeom>
            <a:solidFill>
              <a:srgbClr val="008000"/>
            </a:soli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12700" dir="5400000" algn="ctr" rotWithShape="0">
                      <a:schemeClr val="bg2"/>
                    </a:outerShdw>
                  </a:effectLst>
                </a14:hiddenEffects>
              </a:ext>
            </a:extLst>
          </p:spPr>
          <p:txBody>
            <a:bodyPr anchor="ctr">
              <a:spAutoFit/>
              <a:flatTx/>
            </a:bodyPr>
            <a:lstStyle/>
            <a:p>
              <a:pPr algn="ctr">
                <a:spcBef>
                  <a:spcPct val="0"/>
                </a:spcBef>
              </a:pPr>
              <a:r>
                <a:rPr lang="es-ES_tradnl" altLang="es-ES" sz="2000">
                  <a:effectLst>
                    <a:outerShdw blurRad="38100" dist="38100" dir="2700000" algn="tl">
                      <a:srgbClr val="000000"/>
                    </a:outerShdw>
                  </a:effectLst>
                </a:rPr>
                <a:t>SISTEMA</a:t>
              </a:r>
            </a:p>
            <a:p>
              <a:pPr algn="ctr">
                <a:spcBef>
                  <a:spcPct val="0"/>
                </a:spcBef>
              </a:pPr>
              <a:r>
                <a:rPr lang="es-ES_tradnl" altLang="es-ES" sz="2000">
                  <a:effectLst>
                    <a:outerShdw blurRad="38100" dist="38100" dir="2700000" algn="tl">
                      <a:srgbClr val="000000"/>
                    </a:outerShdw>
                  </a:effectLst>
                </a:rPr>
                <a:t>ELÉCTRICO</a:t>
              </a:r>
              <a:endParaRPr lang="es-ES_tradnl" altLang="es-ES" sz="2000">
                <a:solidFill>
                  <a:srgbClr val="000000"/>
                </a:solidFill>
                <a:effectLst/>
              </a:endParaRPr>
            </a:p>
          </p:txBody>
        </p:sp>
        <p:sp>
          <p:nvSpPr>
            <p:cNvPr id="243726" name="Rectangle 14"/>
            <p:cNvSpPr>
              <a:spLocks noChangeArrowheads="1"/>
            </p:cNvSpPr>
            <p:nvPr/>
          </p:nvSpPr>
          <p:spPr bwMode="auto">
            <a:xfrm>
              <a:off x="4021" y="3463"/>
              <a:ext cx="1248" cy="442"/>
            </a:xfrm>
            <a:prstGeom prst="rect">
              <a:avLst/>
            </a:prstGeom>
            <a:solidFill>
              <a:srgbClr val="808080"/>
            </a:solidFill>
            <a:ln>
              <a:noFill/>
            </a:ln>
            <a:effectLst/>
            <a:scene3d>
              <a:camera prst="legacyObliqueTopRight"/>
              <a:lightRig rig="legacyFlat3" dir="b"/>
            </a:scene3d>
            <a:sp3d extrusionH="49200" prstMaterial="legacyMatte">
              <a:bevelT w="13500" h="13500" prst="angle"/>
              <a:bevelB w="13500" h="13500" prst="angle"/>
              <a:extrusionClr>
                <a:srgbClr val="808080"/>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12700" dir="5400000" algn="ctr" rotWithShape="0">
                      <a:schemeClr val="bg2"/>
                    </a:outerShdw>
                  </a:effectLst>
                </a14:hiddenEffects>
              </a:ext>
            </a:extLst>
          </p:spPr>
          <p:txBody>
            <a:bodyPr anchor="ctr">
              <a:spAutoFit/>
              <a:flatTx/>
            </a:bodyPr>
            <a:lstStyle/>
            <a:p>
              <a:pPr algn="ctr">
                <a:spcBef>
                  <a:spcPct val="0"/>
                </a:spcBef>
              </a:pPr>
              <a:r>
                <a:rPr lang="es-ES_tradnl" altLang="es-ES" sz="2000">
                  <a:effectLst>
                    <a:outerShdw blurRad="38100" dist="38100" dir="2700000" algn="tl">
                      <a:srgbClr val="000000"/>
                    </a:outerShdw>
                  </a:effectLst>
                </a:rPr>
                <a:t>SISTEMA</a:t>
              </a:r>
            </a:p>
            <a:p>
              <a:pPr algn="ctr">
                <a:spcBef>
                  <a:spcPct val="0"/>
                </a:spcBef>
              </a:pPr>
              <a:r>
                <a:rPr lang="es-ES_tradnl" altLang="es-ES" sz="2000">
                  <a:effectLst>
                    <a:outerShdw blurRad="38100" dist="38100" dir="2700000" algn="tl">
                      <a:srgbClr val="000000"/>
                    </a:outerShdw>
                  </a:effectLst>
                </a:rPr>
                <a:t>MECÁNICO</a:t>
              </a:r>
              <a:endParaRPr lang="es-ES_tradnl" altLang="es-ES" sz="2000">
                <a:solidFill>
                  <a:srgbClr val="000000"/>
                </a:solidFill>
                <a:effectLst/>
              </a:endParaRPr>
            </a:p>
          </p:txBody>
        </p:sp>
        <p:sp>
          <p:nvSpPr>
            <p:cNvPr id="243727" name="Rectangle 15"/>
            <p:cNvSpPr>
              <a:spLocks noChangeArrowheads="1"/>
            </p:cNvSpPr>
            <p:nvPr/>
          </p:nvSpPr>
          <p:spPr bwMode="auto">
            <a:xfrm>
              <a:off x="2160" y="3465"/>
              <a:ext cx="1536" cy="442"/>
            </a:xfrm>
            <a:prstGeom prst="rect">
              <a:avLst/>
            </a:prstGeom>
            <a:solidFill>
              <a:schemeClr val="hlink"/>
            </a:solidFill>
            <a:ln>
              <a:noFill/>
            </a:ln>
            <a:effectLst/>
            <a:scene3d>
              <a:camera prst="legacyObliqueTopRight"/>
              <a:lightRig rig="legacyFlat3" dir="b"/>
            </a:scene3d>
            <a:sp3d extrusionH="49200" prstMaterial="legacyMatte">
              <a:bevelT w="13500" h="13500" prst="angle"/>
              <a:bevelB w="13500" h="13500" prst="angle"/>
              <a:extrusionClr>
                <a:schemeClr val="hlink"/>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12700" dir="5400000" algn="ctr" rotWithShape="0">
                      <a:schemeClr val="bg2"/>
                    </a:outerShdw>
                  </a:effectLst>
                </a14:hiddenEffects>
              </a:ext>
            </a:extLst>
          </p:spPr>
          <p:txBody>
            <a:bodyPr anchor="ctr">
              <a:spAutoFit/>
              <a:flatTx/>
            </a:bodyPr>
            <a:lstStyle/>
            <a:p>
              <a:pPr algn="ctr">
                <a:spcBef>
                  <a:spcPct val="0"/>
                </a:spcBef>
              </a:pPr>
              <a:r>
                <a:rPr lang="es-ES_tradnl" altLang="es-ES" sz="2000">
                  <a:effectLst>
                    <a:outerShdw blurRad="38100" dist="38100" dir="2700000" algn="tl">
                      <a:srgbClr val="000000"/>
                    </a:outerShdw>
                  </a:effectLst>
                </a:rPr>
                <a:t>MEDIO DE</a:t>
              </a:r>
            </a:p>
            <a:p>
              <a:pPr algn="ctr">
                <a:spcBef>
                  <a:spcPct val="0"/>
                </a:spcBef>
              </a:pPr>
              <a:r>
                <a:rPr lang="es-ES_tradnl" altLang="es-ES" sz="2000">
                  <a:effectLst>
                    <a:outerShdw blurRad="38100" dist="38100" dir="2700000" algn="tl">
                      <a:srgbClr val="000000"/>
                    </a:outerShdw>
                  </a:effectLst>
                </a:rPr>
                <a:t>ACOPLAMIENTO</a:t>
              </a:r>
              <a:endParaRPr lang="es-ES_tradnl" altLang="es-ES" sz="2000">
                <a:solidFill>
                  <a:srgbClr val="000000"/>
                </a:solidFill>
                <a:effectLst/>
              </a:endParaRPr>
            </a:p>
          </p:txBody>
        </p:sp>
        <p:sp>
          <p:nvSpPr>
            <p:cNvPr id="243732" name="AutoShape 20"/>
            <p:cNvSpPr>
              <a:spLocks noChangeArrowheads="1"/>
            </p:cNvSpPr>
            <p:nvPr/>
          </p:nvSpPr>
          <p:spPr bwMode="auto">
            <a:xfrm>
              <a:off x="3456" y="3235"/>
              <a:ext cx="528" cy="192"/>
            </a:xfrm>
            <a:prstGeom prst="rightArrow">
              <a:avLst>
                <a:gd name="adj1" fmla="val 50000"/>
                <a:gd name="adj2" fmla="val 68750"/>
              </a:avLst>
            </a:prstGeom>
            <a:solidFill>
              <a:srgbClr val="969696"/>
            </a:solidFill>
            <a:ln>
              <a:noFill/>
            </a:ln>
            <a:effectLst/>
            <a:scene3d>
              <a:camera prst="legacyObliqueTopRight"/>
              <a:lightRig rig="legacyFlat3" dir="b"/>
            </a:scene3d>
            <a:sp3d extrusionH="49200" prstMaterial="legacyMatte">
              <a:bevelT w="13500" h="13500" prst="angle"/>
              <a:bevelB w="13500" h="13500" prst="angle"/>
              <a:extrusionClr>
                <a:srgbClr val="969696"/>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89803" dir="2700000" algn="ctr" rotWithShape="0">
                      <a:schemeClr val="bg2"/>
                    </a:outerShdw>
                  </a:effectLst>
                </a14:hiddenEffects>
              </a:ext>
            </a:extLst>
          </p:spPr>
          <p:txBody>
            <a:bodyPr wrap="none" anchor="ctr">
              <a:spAutoFit/>
              <a:flatTx/>
            </a:bodyPr>
            <a:lstStyle/>
            <a:p>
              <a:endParaRPr lang="es-ES"/>
            </a:p>
          </p:txBody>
        </p:sp>
        <p:sp>
          <p:nvSpPr>
            <p:cNvPr id="243733" name="AutoShape 21"/>
            <p:cNvSpPr>
              <a:spLocks noChangeArrowheads="1"/>
            </p:cNvSpPr>
            <p:nvPr/>
          </p:nvSpPr>
          <p:spPr bwMode="auto">
            <a:xfrm rot="10800000">
              <a:off x="1824" y="3955"/>
              <a:ext cx="528" cy="192"/>
            </a:xfrm>
            <a:prstGeom prst="rightArrow">
              <a:avLst>
                <a:gd name="adj1" fmla="val 50000"/>
                <a:gd name="adj2" fmla="val 68750"/>
              </a:avLst>
            </a:prstGeom>
            <a:solidFill>
              <a:srgbClr val="008000"/>
            </a:solidFill>
            <a:ln>
              <a:noFill/>
            </a:ln>
            <a:effectLst/>
            <a:scene3d>
              <a:camera prst="legacyObliqueTopRight"/>
              <a:lightRig rig="legacyFlat3" dir="b"/>
            </a:scene3d>
            <a:sp3d extrusionH="49200" prstMaterial="legacyMatte">
              <a:bevelT w="13500" h="13500" prst="angle"/>
              <a:bevelB w="13500" h="13500" prst="angle"/>
              <a:extrusionClr>
                <a:srgbClr val="008000"/>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89803" dir="2700000" algn="ctr" rotWithShape="0">
                      <a:schemeClr val="bg2"/>
                    </a:outerShdw>
                  </a:effectLst>
                </a14:hiddenEffects>
              </a:ext>
            </a:extLst>
          </p:spPr>
          <p:txBody>
            <a:bodyPr wrap="none" anchor="ctr">
              <a:spAutoFit/>
              <a:flatTx/>
            </a:bodyPr>
            <a:lstStyle/>
            <a:p>
              <a:endParaRPr lang="es-ES"/>
            </a:p>
          </p:txBody>
        </p:sp>
      </p:grpSp>
      <p:sp>
        <p:nvSpPr>
          <p:cNvPr id="243736" name="AutoShape 24"/>
          <p:cNvSpPr>
            <a:spLocks noChangeArrowheads="1"/>
          </p:cNvSpPr>
          <p:nvPr/>
        </p:nvSpPr>
        <p:spPr bwMode="auto">
          <a:xfrm>
            <a:off x="2481263" y="2225675"/>
            <a:ext cx="533400" cy="304800"/>
          </a:xfrm>
          <a:prstGeom prst="rightArrow">
            <a:avLst>
              <a:gd name="adj1" fmla="val 50000"/>
              <a:gd name="adj2" fmla="val 43750"/>
            </a:avLst>
          </a:prstGeom>
          <a:solidFill>
            <a:schemeClr val="tx1"/>
          </a:solidFill>
          <a:ln>
            <a:noFill/>
          </a:ln>
          <a:effectLst>
            <a:outerShdw dist="53882"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wrap="none" anchor="ctr">
            <a:spAutoFit/>
          </a:bodyPr>
          <a:lstStyle/>
          <a:p>
            <a:endParaRPr lang="es-ES"/>
          </a:p>
        </p:txBody>
      </p:sp>
      <p:sp>
        <p:nvSpPr>
          <p:cNvPr id="243715" name="Rectangle 3"/>
          <p:cNvSpPr>
            <a:spLocks noChangeArrowheads="1"/>
          </p:cNvSpPr>
          <p:nvPr/>
        </p:nvSpPr>
        <p:spPr bwMode="auto">
          <a:xfrm>
            <a:off x="584200" y="2057400"/>
            <a:ext cx="1981200" cy="701675"/>
          </a:xfrm>
          <a:prstGeom prst="rect">
            <a:avLst/>
          </a:prstGeom>
          <a:solidFill>
            <a:srgbClr val="CC0099"/>
          </a:solidFill>
          <a:ln>
            <a:noFill/>
          </a:ln>
          <a:effectLst/>
          <a:scene3d>
            <a:camera prst="legacyObliqueTopRight"/>
            <a:lightRig rig="legacyFlat3" dir="b"/>
          </a:scene3d>
          <a:sp3d extrusionH="49200" prstMaterial="legacyMatte">
            <a:bevelT w="13500" h="13500" prst="angle"/>
            <a:bevelB w="13500" h="13500" prst="angle"/>
            <a:extrusionClr>
              <a:srgbClr val="CC0099"/>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28398" dir="3806097" algn="ctr" rotWithShape="0">
                    <a:schemeClr val="bg2"/>
                  </a:outerShdw>
                </a:effectLst>
              </a14:hiddenEffects>
            </a:ext>
          </a:extLst>
        </p:spPr>
        <p:txBody>
          <a:bodyPr anchor="ctr">
            <a:spAutoFit/>
            <a:flatTx/>
          </a:bodyPr>
          <a:lstStyle/>
          <a:p>
            <a:pPr algn="ctr">
              <a:spcBef>
                <a:spcPct val="0"/>
              </a:spcBef>
            </a:pPr>
            <a:r>
              <a:rPr lang="es-ES_tradnl" altLang="es-ES" sz="2000">
                <a:effectLst>
                  <a:outerShdw blurRad="38100" dist="38100" dir="2700000" algn="tl">
                    <a:srgbClr val="000000"/>
                  </a:outerShdw>
                </a:effectLst>
              </a:rPr>
              <a:t>MÁQUINAS ELÉCTRICAS</a:t>
            </a:r>
            <a:endParaRPr lang="es-ES_tradnl" altLang="es-ES" sz="2000">
              <a:solidFill>
                <a:srgbClr val="000000"/>
              </a:solidFill>
              <a:effectLst/>
            </a:endParaRPr>
          </a:p>
        </p:txBody>
      </p:sp>
      <p:sp>
        <p:nvSpPr>
          <p:cNvPr id="243737" name="Rectangle 25"/>
          <p:cNvSpPr>
            <a:spLocks noChangeArrowheads="1"/>
          </p:cNvSpPr>
          <p:nvPr/>
        </p:nvSpPr>
        <p:spPr bwMode="auto">
          <a:xfrm>
            <a:off x="3048000" y="3352800"/>
            <a:ext cx="2971800" cy="879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lgn="l">
              <a:spcBef>
                <a:spcPct val="0"/>
              </a:spcBef>
              <a:defRPr sz="2400">
                <a:solidFill>
                  <a:schemeClr val="tx1"/>
                </a:solidFill>
                <a:latin typeface="Times New Roman" pitchFamily="18" charset="0"/>
              </a:defRPr>
            </a:lvl1pPr>
            <a:lvl2pPr marL="742950" indent="-285750" algn="l">
              <a:spcBef>
                <a:spcPct val="0"/>
              </a:spcBef>
              <a:defRPr sz="2400">
                <a:solidFill>
                  <a:schemeClr val="tx1"/>
                </a:solidFill>
                <a:latin typeface="Times New Roman" pitchFamily="18" charset="0"/>
              </a:defRPr>
            </a:lvl2pPr>
            <a:lvl3pPr marL="11430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buClr>
                <a:schemeClr val="accent2"/>
              </a:buClr>
              <a:buSzPct val="75000"/>
              <a:buFont typeface="Monotype Sorts" pitchFamily="2" charset="2"/>
              <a:buNone/>
            </a:pPr>
            <a:r>
              <a:rPr lang="es-ES_tradnl" altLang="es-ES">
                <a:solidFill>
                  <a:schemeClr val="accent2"/>
                </a:solidFill>
                <a:effectLst>
                  <a:outerShdw blurRad="38100" dist="38100" dir="2700000" algn="tl">
                    <a:srgbClr val="000000"/>
                  </a:outerShdw>
                </a:effectLst>
                <a:latin typeface="Tahoma" pitchFamily="34" charset="0"/>
              </a:rPr>
              <a:t>Transformador</a:t>
            </a:r>
          </a:p>
        </p:txBody>
      </p:sp>
      <p:sp>
        <p:nvSpPr>
          <p:cNvPr id="243738" name="Rectangle 26"/>
          <p:cNvSpPr>
            <a:spLocks noChangeArrowheads="1"/>
          </p:cNvSpPr>
          <p:nvPr/>
        </p:nvSpPr>
        <p:spPr bwMode="auto">
          <a:xfrm>
            <a:off x="3733800" y="4524375"/>
            <a:ext cx="2971800" cy="879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lgn="l">
              <a:spcBef>
                <a:spcPct val="0"/>
              </a:spcBef>
              <a:defRPr sz="2400">
                <a:solidFill>
                  <a:schemeClr val="tx1"/>
                </a:solidFill>
                <a:latin typeface="Times New Roman" pitchFamily="18" charset="0"/>
              </a:defRPr>
            </a:lvl1pPr>
            <a:lvl2pPr marL="742950" indent="-285750" algn="l">
              <a:spcBef>
                <a:spcPct val="0"/>
              </a:spcBef>
              <a:defRPr sz="2400">
                <a:solidFill>
                  <a:schemeClr val="tx1"/>
                </a:solidFill>
                <a:latin typeface="Times New Roman" pitchFamily="18" charset="0"/>
              </a:defRPr>
            </a:lvl2pPr>
            <a:lvl3pPr marL="11430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buClr>
                <a:schemeClr val="accent2"/>
              </a:buClr>
              <a:buSzPct val="75000"/>
              <a:buFont typeface="Monotype Sorts" pitchFamily="2" charset="2"/>
              <a:buNone/>
            </a:pPr>
            <a:r>
              <a:rPr lang="es-ES_tradnl" altLang="es-ES">
                <a:solidFill>
                  <a:schemeClr val="accent2"/>
                </a:solidFill>
                <a:effectLst>
                  <a:outerShdw blurRad="38100" dist="38100" dir="2700000" algn="tl">
                    <a:srgbClr val="000000"/>
                  </a:outerShdw>
                </a:effectLst>
                <a:latin typeface="Tahoma" pitchFamily="34" charset="0"/>
              </a:rPr>
              <a:t>Transformador</a:t>
            </a:r>
          </a:p>
        </p:txBody>
      </p:sp>
      <p:sp>
        <p:nvSpPr>
          <p:cNvPr id="243739" name="Rectangle 27"/>
          <p:cNvSpPr>
            <a:spLocks noChangeArrowheads="1"/>
          </p:cNvSpPr>
          <p:nvPr/>
        </p:nvSpPr>
        <p:spPr bwMode="auto">
          <a:xfrm>
            <a:off x="3776663" y="6237288"/>
            <a:ext cx="2971800"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lgn="l">
              <a:spcBef>
                <a:spcPct val="0"/>
              </a:spcBef>
              <a:defRPr sz="2400">
                <a:solidFill>
                  <a:schemeClr val="tx1"/>
                </a:solidFill>
                <a:latin typeface="Times New Roman" pitchFamily="18" charset="0"/>
              </a:defRPr>
            </a:lvl1pPr>
            <a:lvl2pPr marL="742950" indent="-285750" algn="l">
              <a:spcBef>
                <a:spcPct val="0"/>
              </a:spcBef>
              <a:defRPr sz="2400">
                <a:solidFill>
                  <a:schemeClr val="tx1"/>
                </a:solidFill>
                <a:latin typeface="Times New Roman" pitchFamily="18" charset="0"/>
              </a:defRPr>
            </a:lvl2pPr>
            <a:lvl3pPr marL="11430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buClr>
                <a:schemeClr val="accent2"/>
              </a:buClr>
              <a:buSzPct val="75000"/>
              <a:buFont typeface="Monotype Sorts" pitchFamily="2" charset="2"/>
              <a:buNone/>
            </a:pPr>
            <a:r>
              <a:rPr lang="es-ES_tradnl" altLang="es-ES">
                <a:solidFill>
                  <a:srgbClr val="66FF33"/>
                </a:solidFill>
                <a:effectLst>
                  <a:outerShdw blurRad="38100" dist="38100" dir="2700000" algn="tl">
                    <a:srgbClr val="000000"/>
                  </a:outerShdw>
                </a:effectLst>
                <a:latin typeface="Tahoma" pitchFamily="34" charset="0"/>
              </a:rPr>
              <a:t>Generador</a:t>
            </a:r>
          </a:p>
        </p:txBody>
      </p:sp>
      <p:sp>
        <p:nvSpPr>
          <p:cNvPr id="243740" name="Rectangle 28"/>
          <p:cNvSpPr>
            <a:spLocks noChangeArrowheads="1"/>
          </p:cNvSpPr>
          <p:nvPr/>
        </p:nvSpPr>
        <p:spPr bwMode="auto">
          <a:xfrm>
            <a:off x="4405313" y="5029200"/>
            <a:ext cx="1157287"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lgn="l">
              <a:spcBef>
                <a:spcPct val="0"/>
              </a:spcBef>
              <a:defRPr sz="2400">
                <a:solidFill>
                  <a:schemeClr val="tx1"/>
                </a:solidFill>
                <a:latin typeface="Times New Roman" pitchFamily="18" charset="0"/>
              </a:defRPr>
            </a:lvl1pPr>
            <a:lvl2pPr marL="742950" indent="-285750" algn="l">
              <a:spcBef>
                <a:spcPct val="0"/>
              </a:spcBef>
              <a:defRPr sz="2400">
                <a:solidFill>
                  <a:schemeClr val="tx1"/>
                </a:solidFill>
                <a:latin typeface="Times New Roman" pitchFamily="18" charset="0"/>
              </a:defRPr>
            </a:lvl2pPr>
            <a:lvl3pPr marL="1143000" indent="-228600" algn="l">
              <a:spcBef>
                <a:spcPct val="0"/>
              </a:spcBef>
              <a:defRPr sz="2400">
                <a:solidFill>
                  <a:schemeClr val="tx1"/>
                </a:solidFill>
                <a:latin typeface="Times New Roman" pitchFamily="18" charset="0"/>
              </a:defRPr>
            </a:lvl3pPr>
            <a:lvl4pPr marL="1600200" indent="-228600" algn="l">
              <a:spcBef>
                <a:spcPct val="0"/>
              </a:spcBef>
              <a:defRPr sz="2400">
                <a:solidFill>
                  <a:schemeClr val="tx1"/>
                </a:solidFill>
                <a:latin typeface="Times New Roman" pitchFamily="18" charset="0"/>
              </a:defRPr>
            </a:lvl4pPr>
            <a:lvl5pPr marL="2057400" indent="-228600" algn="l">
              <a:spcBef>
                <a:spcPct val="0"/>
              </a:spcBef>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buClr>
                <a:schemeClr val="accent2"/>
              </a:buClr>
              <a:buSzPct val="75000"/>
              <a:buFont typeface="Monotype Sorts" pitchFamily="2" charset="2"/>
              <a:buNone/>
            </a:pPr>
            <a:r>
              <a:rPr lang="es-ES_tradnl" altLang="es-ES">
                <a:solidFill>
                  <a:srgbClr val="66FF33"/>
                </a:solidFill>
                <a:effectLst>
                  <a:outerShdw blurRad="38100" dist="38100" dir="2700000" algn="tl">
                    <a:srgbClr val="000000"/>
                  </a:outerShdw>
                </a:effectLst>
                <a:latin typeface="Tahoma" pitchFamily="34" charset="0"/>
              </a:rPr>
              <a:t>Motor</a:t>
            </a: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43734"/>
                                        </p:tgtEl>
                                        <p:attrNameLst>
                                          <p:attrName>style.visibility</p:attrName>
                                        </p:attrNameLst>
                                      </p:cBhvr>
                                      <p:to>
                                        <p:strVal val="visible"/>
                                      </p:to>
                                    </p:set>
                                    <p:animEffect transition="in" filter="dissolve">
                                      <p:cBhvr>
                                        <p:cTn id="7" dur="500"/>
                                        <p:tgtEl>
                                          <p:spTgt spid="24373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43737"/>
                                        </p:tgtEl>
                                        <p:attrNameLst>
                                          <p:attrName>style.visibility</p:attrName>
                                        </p:attrNameLst>
                                      </p:cBhvr>
                                      <p:to>
                                        <p:strVal val="visible"/>
                                      </p:to>
                                    </p:set>
                                    <p:animEffect transition="in" filter="dissolve">
                                      <p:cBhvr>
                                        <p:cTn id="12" dur="500"/>
                                        <p:tgtEl>
                                          <p:spTgt spid="24373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43738"/>
                                        </p:tgtEl>
                                        <p:attrNameLst>
                                          <p:attrName>style.visibility</p:attrName>
                                        </p:attrNameLst>
                                      </p:cBhvr>
                                      <p:to>
                                        <p:strVal val="visible"/>
                                      </p:to>
                                    </p:set>
                                    <p:animEffect transition="in" filter="dissolve">
                                      <p:cBhvr>
                                        <p:cTn id="17" dur="500"/>
                                        <p:tgtEl>
                                          <p:spTgt spid="24373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243741"/>
                                        </p:tgtEl>
                                        <p:attrNameLst>
                                          <p:attrName>style.visibility</p:attrName>
                                        </p:attrNameLst>
                                      </p:cBhvr>
                                      <p:to>
                                        <p:strVal val="visible"/>
                                      </p:to>
                                    </p:set>
                                    <p:animEffect transition="in" filter="dissolve">
                                      <p:cBhvr>
                                        <p:cTn id="22" dur="500"/>
                                        <p:tgtEl>
                                          <p:spTgt spid="24374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243739"/>
                                        </p:tgtEl>
                                        <p:attrNameLst>
                                          <p:attrName>style.visibility</p:attrName>
                                        </p:attrNameLst>
                                      </p:cBhvr>
                                      <p:to>
                                        <p:strVal val="visible"/>
                                      </p:to>
                                    </p:set>
                                    <p:animEffect transition="in" filter="dissolve">
                                      <p:cBhvr>
                                        <p:cTn id="27" dur="500"/>
                                        <p:tgtEl>
                                          <p:spTgt spid="243739"/>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243740"/>
                                        </p:tgtEl>
                                        <p:attrNameLst>
                                          <p:attrName>style.visibility</p:attrName>
                                        </p:attrNameLst>
                                      </p:cBhvr>
                                      <p:to>
                                        <p:strVal val="visible"/>
                                      </p:to>
                                    </p:set>
                                    <p:animEffect transition="in" filter="dissolve">
                                      <p:cBhvr>
                                        <p:cTn id="32" dur="500"/>
                                        <p:tgtEl>
                                          <p:spTgt spid="2437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3737" grpId="0" autoUpdateAnimBg="0"/>
      <p:bldP spid="243738" grpId="0" autoUpdateAnimBg="0"/>
      <p:bldP spid="243739" grpId="0" autoUpdateAnimBg="0"/>
      <p:bldP spid="243740"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2"/>
          <p:cNvSpPr>
            <a:spLocks noGrp="1" noChangeArrowheads="1"/>
          </p:cNvSpPr>
          <p:nvPr>
            <p:ph type="title"/>
          </p:nvPr>
        </p:nvSpPr>
        <p:spPr>
          <a:xfrm>
            <a:off x="685800" y="381000"/>
            <a:ext cx="7715250" cy="1143000"/>
          </a:xfrm>
          <a:noFill/>
          <a:ln/>
          <a:effectLst>
            <a:outerShdw dist="35921" dir="2700000" algn="ctr" rotWithShape="0">
              <a:schemeClr val="bg2"/>
            </a:outerShdw>
          </a:effectLst>
        </p:spPr>
        <p:txBody>
          <a:bodyPr/>
          <a:lstStyle/>
          <a:p>
            <a:r>
              <a:rPr lang="es-ES_tradnl" altLang="es-ES" sz="4700" b="1">
                <a:latin typeface="Tahoma" pitchFamily="34" charset="0"/>
              </a:rPr>
              <a:t>2.4.1. Los transformadores</a:t>
            </a:r>
            <a:endParaRPr lang="es-ES_tradnl" altLang="es-ES"/>
          </a:p>
        </p:txBody>
      </p:sp>
      <p:sp>
        <p:nvSpPr>
          <p:cNvPr id="250883" name="Text Box 3"/>
          <p:cNvSpPr txBox="1">
            <a:spLocks noChangeArrowheads="1"/>
          </p:cNvSpPr>
          <p:nvPr/>
        </p:nvSpPr>
        <p:spPr bwMode="auto">
          <a:xfrm>
            <a:off x="304800" y="3276600"/>
            <a:ext cx="3352800" cy="561975"/>
          </a:xfrm>
          <a:prstGeom prst="rect">
            <a:avLst/>
          </a:prstGeom>
          <a:gradFill rotWithShape="0">
            <a:gsLst>
              <a:gs pos="0">
                <a:srgbClr val="FF0000">
                  <a:gamma/>
                  <a:shade val="46275"/>
                  <a:invGamma/>
                </a:srgbClr>
              </a:gs>
              <a:gs pos="100000">
                <a:srgbClr val="FF0000"/>
              </a:gs>
            </a:gsLst>
            <a:lin ang="2700000" scaled="1"/>
          </a:gradFill>
          <a:ln w="12700">
            <a:miter lim="800000"/>
            <a:headEnd type="none" w="sm" len="sm"/>
            <a:tailEnd type="none" w="med" len="lg"/>
          </a:ln>
          <a:effectLst/>
          <a:scene3d>
            <a:camera prst="legacyObliqueTopRight"/>
            <a:lightRig rig="legacyFlat3" dir="b"/>
          </a:scene3d>
          <a:sp3d extrusionH="303200" prstMaterial="legacyMatte">
            <a:bevelT w="13500" h="13500" prst="angle"/>
            <a:bevelB w="13500" h="13500" prst="angle"/>
            <a:extrusionClr>
              <a:srgbClr val="FF00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l">
              <a:spcBef>
                <a:spcPct val="50000"/>
              </a:spcBef>
            </a:pPr>
            <a:r>
              <a:rPr lang="es-ES_tradnl" altLang="es-ES" sz="3000" dirty="0">
                <a:effectLst>
                  <a:outerShdw blurRad="38100" dist="38100" dir="2700000" algn="tl">
                    <a:srgbClr val="000000"/>
                  </a:outerShdw>
                </a:effectLst>
                <a:latin typeface="Arial" charset="0"/>
              </a:rPr>
              <a:t>Transformadores</a:t>
            </a:r>
          </a:p>
        </p:txBody>
      </p:sp>
      <p:sp>
        <p:nvSpPr>
          <p:cNvPr id="250884" name="Text Box 4"/>
          <p:cNvSpPr txBox="1">
            <a:spLocks noChangeArrowheads="1"/>
          </p:cNvSpPr>
          <p:nvPr/>
        </p:nvSpPr>
        <p:spPr bwMode="auto">
          <a:xfrm>
            <a:off x="4300538" y="2278063"/>
            <a:ext cx="2481262" cy="501650"/>
          </a:xfrm>
          <a:prstGeom prst="rect">
            <a:avLst/>
          </a:prstGeom>
          <a:gradFill rotWithShape="0">
            <a:gsLst>
              <a:gs pos="0">
                <a:schemeClr val="tx1">
                  <a:gamma/>
                  <a:shade val="46275"/>
                  <a:invGamma/>
                </a:schemeClr>
              </a:gs>
              <a:gs pos="100000">
                <a:schemeClr val="tx1"/>
              </a:gs>
            </a:gsLst>
            <a:lin ang="2700000" scaled="1"/>
          </a:gradFill>
          <a:ln w="12700">
            <a:miter lim="800000"/>
            <a:headEnd type="none" w="sm" len="sm"/>
            <a:tailEnd type="none" w="med" len="lg"/>
          </a:ln>
          <a:effectLst/>
          <a:scene3d>
            <a:camera prst="legacyObliqueTopRight"/>
            <a:lightRig rig="legacyFlat3" dir="b"/>
          </a:scene3d>
          <a:sp3d extrusionH="303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50000"/>
              </a:spcBef>
            </a:pPr>
            <a:r>
              <a:rPr lang="es-ES_tradnl" altLang="es-ES" sz="2600" b="0" dirty="0">
                <a:solidFill>
                  <a:schemeClr val="bg2"/>
                </a:solidFill>
                <a:effectLst>
                  <a:outerShdw blurRad="38100" dist="38100" dir="2700000" algn="tl">
                    <a:srgbClr val="C0C0C0"/>
                  </a:outerShdw>
                </a:effectLst>
                <a:latin typeface="Arial" charset="0"/>
              </a:rPr>
              <a:t>De potencia</a:t>
            </a:r>
          </a:p>
        </p:txBody>
      </p:sp>
      <p:sp>
        <p:nvSpPr>
          <p:cNvPr id="250905" name="Text Box 25"/>
          <p:cNvSpPr txBox="1">
            <a:spLocks noChangeArrowheads="1"/>
          </p:cNvSpPr>
          <p:nvPr/>
        </p:nvSpPr>
        <p:spPr bwMode="auto">
          <a:xfrm>
            <a:off x="4267200" y="3292475"/>
            <a:ext cx="2481263" cy="501650"/>
          </a:xfrm>
          <a:prstGeom prst="rect">
            <a:avLst/>
          </a:prstGeom>
          <a:gradFill rotWithShape="0">
            <a:gsLst>
              <a:gs pos="0">
                <a:schemeClr val="tx1">
                  <a:gamma/>
                  <a:shade val="46275"/>
                  <a:invGamma/>
                </a:schemeClr>
              </a:gs>
              <a:gs pos="100000">
                <a:schemeClr val="tx1"/>
              </a:gs>
            </a:gsLst>
            <a:lin ang="2700000" scaled="1"/>
          </a:gradFill>
          <a:ln w="12700">
            <a:miter lim="800000"/>
            <a:headEnd type="none" w="sm" len="sm"/>
            <a:tailEnd type="none" w="med" len="lg"/>
          </a:ln>
          <a:effectLst/>
          <a:scene3d>
            <a:camera prst="legacyObliqueTopRight"/>
            <a:lightRig rig="legacyFlat3" dir="b"/>
          </a:scene3d>
          <a:sp3d extrusionH="303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50000"/>
              </a:spcBef>
            </a:pPr>
            <a:r>
              <a:rPr lang="es-ES_tradnl" altLang="es-ES" sz="2600" b="0" dirty="0">
                <a:solidFill>
                  <a:schemeClr val="bg2"/>
                </a:solidFill>
                <a:effectLst>
                  <a:outerShdw blurRad="38100" dist="38100" dir="2700000" algn="tl">
                    <a:srgbClr val="C0C0C0"/>
                  </a:outerShdw>
                </a:effectLst>
                <a:latin typeface="Arial" charset="0"/>
              </a:rPr>
              <a:t>De medida</a:t>
            </a:r>
          </a:p>
        </p:txBody>
      </p:sp>
      <p:sp>
        <p:nvSpPr>
          <p:cNvPr id="250907" name="Text Box 27"/>
          <p:cNvSpPr txBox="1">
            <a:spLocks noChangeArrowheads="1"/>
          </p:cNvSpPr>
          <p:nvPr/>
        </p:nvSpPr>
        <p:spPr bwMode="auto">
          <a:xfrm>
            <a:off x="4267200" y="4344988"/>
            <a:ext cx="2481263" cy="501650"/>
          </a:xfrm>
          <a:prstGeom prst="rect">
            <a:avLst/>
          </a:prstGeom>
          <a:gradFill rotWithShape="0">
            <a:gsLst>
              <a:gs pos="0">
                <a:schemeClr val="tx1">
                  <a:gamma/>
                  <a:shade val="46275"/>
                  <a:invGamma/>
                </a:schemeClr>
              </a:gs>
              <a:gs pos="100000">
                <a:schemeClr val="tx1"/>
              </a:gs>
            </a:gsLst>
            <a:lin ang="2700000" scaled="1"/>
          </a:gradFill>
          <a:ln w="12700">
            <a:miter lim="800000"/>
            <a:headEnd type="none" w="sm" len="sm"/>
            <a:tailEnd type="none" w="med" len="lg"/>
          </a:ln>
          <a:effectLst/>
          <a:scene3d>
            <a:camera prst="legacyObliqueTopRight"/>
            <a:lightRig rig="legacyFlat3" dir="b"/>
          </a:scene3d>
          <a:sp3d extrusionH="303200" prstMaterial="legacyMatte">
            <a:bevelT w="13500" h="13500" prst="angle"/>
            <a:bevelB w="13500" h="13500" prst="angle"/>
            <a:extrusionClr>
              <a:schemeClr val="tx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spcBef>
                <a:spcPct val="50000"/>
              </a:spcBef>
            </a:pPr>
            <a:r>
              <a:rPr lang="es-ES_tradnl" altLang="es-ES" sz="2600" b="0" dirty="0">
                <a:solidFill>
                  <a:schemeClr val="bg2"/>
                </a:solidFill>
                <a:effectLst>
                  <a:outerShdw blurRad="38100" dist="38100" dir="2700000" algn="tl">
                    <a:srgbClr val="C0C0C0"/>
                  </a:outerShdw>
                </a:effectLst>
                <a:latin typeface="Arial" charset="0"/>
              </a:rPr>
              <a:t>Especiales</a:t>
            </a:r>
          </a:p>
        </p:txBody>
      </p:sp>
      <p:sp>
        <p:nvSpPr>
          <p:cNvPr id="250908" name="Text Box 28"/>
          <p:cNvSpPr txBox="1">
            <a:spLocks noChangeArrowheads="1"/>
          </p:cNvSpPr>
          <p:nvPr/>
        </p:nvSpPr>
        <p:spPr bwMode="auto">
          <a:xfrm>
            <a:off x="6934200" y="2058988"/>
            <a:ext cx="1981200" cy="701675"/>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s-ES_tradnl" altLang="es-ES" sz="2000" i="1">
                <a:effectLst>
                  <a:outerShdw blurRad="38100" dist="38100" dir="2700000" algn="tl">
                    <a:srgbClr val="000000"/>
                  </a:outerShdw>
                </a:effectLst>
                <a:latin typeface="Arial" charset="0"/>
              </a:rPr>
              <a:t>Monofásicos o trifásicos</a:t>
            </a:r>
            <a:endParaRPr lang="es-ES_tradnl" altLang="es-ES" sz="2000" b="0" i="1">
              <a:effectLst>
                <a:outerShdw blurRad="38100" dist="38100" dir="2700000" algn="tl">
                  <a:srgbClr val="000000"/>
                </a:outerShdw>
              </a:effectLst>
              <a:latin typeface="Arial" charset="0"/>
            </a:endParaRPr>
          </a:p>
        </p:txBody>
      </p:sp>
      <p:sp>
        <p:nvSpPr>
          <p:cNvPr id="250909" name="Text Box 29"/>
          <p:cNvSpPr txBox="1">
            <a:spLocks noChangeArrowheads="1"/>
          </p:cNvSpPr>
          <p:nvPr/>
        </p:nvSpPr>
        <p:spPr bwMode="auto">
          <a:xfrm>
            <a:off x="6934200" y="3108325"/>
            <a:ext cx="1981200" cy="701675"/>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s-ES_tradnl" altLang="es-ES" sz="2000" i="1">
                <a:effectLst>
                  <a:outerShdw blurRad="38100" dist="38100" dir="2700000" algn="tl">
                    <a:srgbClr val="000000"/>
                  </a:outerShdw>
                </a:effectLst>
                <a:latin typeface="Arial" charset="0"/>
              </a:rPr>
              <a:t>Monofásicos o trifásicos</a:t>
            </a:r>
            <a:endParaRPr lang="es-ES_tradnl" altLang="es-ES" sz="2000" b="0" i="1">
              <a:effectLst>
                <a:outerShdw blurRad="38100" dist="38100" dir="2700000" algn="tl">
                  <a:srgbClr val="000000"/>
                </a:outerShdw>
              </a:effectLst>
              <a:latin typeface="Arial" charset="0"/>
            </a:endParaRPr>
          </a:p>
        </p:txBody>
      </p:sp>
      <p:sp>
        <p:nvSpPr>
          <p:cNvPr id="250910" name="Text Box 30"/>
          <p:cNvSpPr txBox="1">
            <a:spLocks noChangeArrowheads="1"/>
          </p:cNvSpPr>
          <p:nvPr/>
        </p:nvSpPr>
        <p:spPr bwMode="auto">
          <a:xfrm>
            <a:off x="6934200" y="4175125"/>
            <a:ext cx="1981200" cy="701675"/>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s-ES_tradnl" altLang="es-ES" sz="2000" i="1">
                <a:effectLst>
                  <a:outerShdw blurRad="38100" dist="38100" dir="2700000" algn="tl">
                    <a:srgbClr val="000000"/>
                  </a:outerShdw>
                </a:effectLst>
                <a:latin typeface="Arial" charset="0"/>
              </a:rPr>
              <a:t>Monofásicos o trifásicos</a:t>
            </a:r>
            <a:endParaRPr lang="es-ES_tradnl" altLang="es-ES" sz="2000" b="0" i="1">
              <a:effectLst>
                <a:outerShdw blurRad="38100" dist="38100" dir="2700000" algn="tl">
                  <a:srgbClr val="000000"/>
                </a:outerShdw>
              </a:effectLst>
              <a:latin typeface="Arial" charset="0"/>
            </a:endParaRPr>
          </a:p>
        </p:txBody>
      </p:sp>
      <p:pic>
        <p:nvPicPr>
          <p:cNvPr id="250911" name="Picture 3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2800" y="1828800"/>
            <a:ext cx="2159000" cy="3581400"/>
          </a:xfrm>
          <a:prstGeom prst="rect">
            <a:avLst/>
          </a:prstGeom>
          <a:noFill/>
          <a:ln>
            <a:noFill/>
          </a:ln>
          <a:effectLst>
            <a:outerShdw dist="53882"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pic>
      <p:sp>
        <p:nvSpPr>
          <p:cNvPr id="250912" name="Rectangle 32"/>
          <p:cNvSpPr>
            <a:spLocks noChangeArrowheads="1"/>
          </p:cNvSpPr>
          <p:nvPr/>
        </p:nvSpPr>
        <p:spPr bwMode="auto">
          <a:xfrm>
            <a:off x="533400" y="5430838"/>
            <a:ext cx="8153400" cy="412750"/>
          </a:xfrm>
          <a:prstGeom prst="rect">
            <a:avLst/>
          </a:prstGeom>
          <a:solidFill>
            <a:srgbClr val="008000"/>
          </a:solidFill>
          <a:ln>
            <a:noFill/>
          </a:ln>
          <a:effectLst>
            <a:outerShdw dist="107763"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ctr">
              <a:spcBef>
                <a:spcPts val="700"/>
              </a:spcBef>
            </a:pPr>
            <a:r>
              <a:rPr lang="es-ES_tradnl" altLang="es-ES" sz="2100">
                <a:effectLst>
                  <a:outerShdw blurRad="38100" dist="38100" dir="2700000" algn="tl">
                    <a:srgbClr val="000000"/>
                  </a:outerShdw>
                </a:effectLst>
              </a:rPr>
              <a:t>Existen distintos tipos de transformadores de potencia</a:t>
            </a:r>
            <a:endParaRPr lang="es-ES" altLang="es-ES" sz="2400">
              <a:solidFill>
                <a:srgbClr val="000000"/>
              </a:solidFill>
              <a:effectLst/>
            </a:endParaRPr>
          </a:p>
        </p:txBody>
      </p:sp>
      <p:sp>
        <p:nvSpPr>
          <p:cNvPr id="250913" name="Rectangle 33"/>
          <p:cNvSpPr>
            <a:spLocks noChangeArrowheads="1"/>
          </p:cNvSpPr>
          <p:nvPr/>
        </p:nvSpPr>
        <p:spPr bwMode="auto">
          <a:xfrm>
            <a:off x="533400" y="6096000"/>
            <a:ext cx="8153400" cy="412750"/>
          </a:xfrm>
          <a:prstGeom prst="rect">
            <a:avLst/>
          </a:prstGeom>
          <a:solidFill>
            <a:srgbClr val="008000"/>
          </a:solidFill>
          <a:ln>
            <a:noFill/>
          </a:ln>
          <a:effectLst>
            <a:outerShdw dist="107763"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ctr">
              <a:spcBef>
                <a:spcPts val="700"/>
              </a:spcBef>
            </a:pPr>
            <a:r>
              <a:rPr lang="es-ES_tradnl" altLang="es-ES" sz="2100">
                <a:effectLst>
                  <a:outerShdw blurRad="38100" dist="38100" dir="2700000" algn="tl">
                    <a:srgbClr val="000000"/>
                  </a:outerShdw>
                </a:effectLst>
              </a:rPr>
              <a:t>Los de medida pueden medir tensiones o corrientes</a:t>
            </a:r>
            <a:endParaRPr lang="es-ES" altLang="es-ES" sz="2400">
              <a:solidFill>
                <a:srgbClr val="000000"/>
              </a:solidFill>
              <a:effectLst/>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250912"/>
                                        </p:tgtEl>
                                        <p:attrNameLst>
                                          <p:attrName>style.visibility</p:attrName>
                                        </p:attrNameLst>
                                      </p:cBhvr>
                                      <p:to>
                                        <p:strVal val="visible"/>
                                      </p:to>
                                    </p:set>
                                    <p:anim calcmode="lin" valueType="num">
                                      <p:cBhvr>
                                        <p:cTn id="7" dur="500" fill="hold"/>
                                        <p:tgtEl>
                                          <p:spTgt spid="250912"/>
                                        </p:tgtEl>
                                        <p:attrNameLst>
                                          <p:attrName>ppt_w</p:attrName>
                                        </p:attrNameLst>
                                      </p:cBhvr>
                                      <p:tavLst>
                                        <p:tav tm="0">
                                          <p:val>
                                            <p:fltVal val="0"/>
                                          </p:val>
                                        </p:tav>
                                        <p:tav tm="100000">
                                          <p:val>
                                            <p:strVal val="#ppt_w"/>
                                          </p:val>
                                        </p:tav>
                                      </p:tavLst>
                                    </p:anim>
                                    <p:anim calcmode="lin" valueType="num">
                                      <p:cBhvr>
                                        <p:cTn id="8" dur="500" fill="hold"/>
                                        <p:tgtEl>
                                          <p:spTgt spid="250912"/>
                                        </p:tgtEl>
                                        <p:attrNameLst>
                                          <p:attrName>ppt_h</p:attrName>
                                        </p:attrNameLst>
                                      </p:cBhvr>
                                      <p:tavLst>
                                        <p:tav tm="0">
                                          <p:val>
                                            <p:fltVal val="0"/>
                                          </p:val>
                                        </p:tav>
                                        <p:tav tm="100000">
                                          <p:val>
                                            <p:strVal val="#ppt_h"/>
                                          </p:val>
                                        </p:tav>
                                      </p:tavLst>
                                    </p:anim>
                                    <p:anim calcmode="lin" valueType="num">
                                      <p:cBhvr>
                                        <p:cTn id="9" dur="500" fill="hold"/>
                                        <p:tgtEl>
                                          <p:spTgt spid="250912"/>
                                        </p:tgtEl>
                                        <p:attrNameLst>
                                          <p:attrName>ppt_x</p:attrName>
                                        </p:attrNameLst>
                                      </p:cBhvr>
                                      <p:tavLst>
                                        <p:tav tm="0">
                                          <p:val>
                                            <p:fltVal val="0.5"/>
                                          </p:val>
                                        </p:tav>
                                        <p:tav tm="100000">
                                          <p:val>
                                            <p:strVal val="#ppt_x"/>
                                          </p:val>
                                        </p:tav>
                                      </p:tavLst>
                                    </p:anim>
                                    <p:anim calcmode="lin" valueType="num">
                                      <p:cBhvr>
                                        <p:cTn id="10" dur="500" fill="hold"/>
                                        <p:tgtEl>
                                          <p:spTgt spid="250912"/>
                                        </p:tgtEl>
                                        <p:attrNameLst>
                                          <p:attrName>ppt_y</p:attrName>
                                        </p:attrNameLst>
                                      </p:cBhvr>
                                      <p:tavLst>
                                        <p:tav tm="0">
                                          <p:val>
                                            <p:fltVal val="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3" presetClass="entr" presetSubtype="528" fill="hold" grpId="0" nodeType="clickEffect">
                                  <p:stCondLst>
                                    <p:cond delay="0"/>
                                  </p:stCondLst>
                                  <p:childTnLst>
                                    <p:set>
                                      <p:cBhvr>
                                        <p:cTn id="14" dur="1" fill="hold">
                                          <p:stCondLst>
                                            <p:cond delay="0"/>
                                          </p:stCondLst>
                                        </p:cTn>
                                        <p:tgtEl>
                                          <p:spTgt spid="250913"/>
                                        </p:tgtEl>
                                        <p:attrNameLst>
                                          <p:attrName>style.visibility</p:attrName>
                                        </p:attrNameLst>
                                      </p:cBhvr>
                                      <p:to>
                                        <p:strVal val="visible"/>
                                      </p:to>
                                    </p:set>
                                    <p:anim calcmode="lin" valueType="num">
                                      <p:cBhvr>
                                        <p:cTn id="15" dur="500" fill="hold"/>
                                        <p:tgtEl>
                                          <p:spTgt spid="250913"/>
                                        </p:tgtEl>
                                        <p:attrNameLst>
                                          <p:attrName>ppt_w</p:attrName>
                                        </p:attrNameLst>
                                      </p:cBhvr>
                                      <p:tavLst>
                                        <p:tav tm="0">
                                          <p:val>
                                            <p:fltVal val="0"/>
                                          </p:val>
                                        </p:tav>
                                        <p:tav tm="100000">
                                          <p:val>
                                            <p:strVal val="#ppt_w"/>
                                          </p:val>
                                        </p:tav>
                                      </p:tavLst>
                                    </p:anim>
                                    <p:anim calcmode="lin" valueType="num">
                                      <p:cBhvr>
                                        <p:cTn id="16" dur="500" fill="hold"/>
                                        <p:tgtEl>
                                          <p:spTgt spid="250913"/>
                                        </p:tgtEl>
                                        <p:attrNameLst>
                                          <p:attrName>ppt_h</p:attrName>
                                        </p:attrNameLst>
                                      </p:cBhvr>
                                      <p:tavLst>
                                        <p:tav tm="0">
                                          <p:val>
                                            <p:fltVal val="0"/>
                                          </p:val>
                                        </p:tav>
                                        <p:tav tm="100000">
                                          <p:val>
                                            <p:strVal val="#ppt_h"/>
                                          </p:val>
                                        </p:tav>
                                      </p:tavLst>
                                    </p:anim>
                                    <p:anim calcmode="lin" valueType="num">
                                      <p:cBhvr>
                                        <p:cTn id="17" dur="500" fill="hold"/>
                                        <p:tgtEl>
                                          <p:spTgt spid="250913"/>
                                        </p:tgtEl>
                                        <p:attrNameLst>
                                          <p:attrName>ppt_x</p:attrName>
                                        </p:attrNameLst>
                                      </p:cBhvr>
                                      <p:tavLst>
                                        <p:tav tm="0">
                                          <p:val>
                                            <p:fltVal val="0.5"/>
                                          </p:val>
                                        </p:tav>
                                        <p:tav tm="100000">
                                          <p:val>
                                            <p:strVal val="#ppt_x"/>
                                          </p:val>
                                        </p:tav>
                                      </p:tavLst>
                                    </p:anim>
                                    <p:anim calcmode="lin" valueType="num">
                                      <p:cBhvr>
                                        <p:cTn id="18" dur="500" fill="hold"/>
                                        <p:tgtEl>
                                          <p:spTgt spid="250913"/>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0912" grpId="0" animBg="1" autoUpdateAnimBg="0"/>
      <p:bldP spid="250913" grpId="0" animBg="1" autoUpdateAnimBg="0"/>
    </p:bldLst>
  </p:timing>
</p:sld>
</file>

<file path=ppt/theme/theme1.xml><?xml version="1.0" encoding="utf-8"?>
<a:theme xmlns:a="http://schemas.openxmlformats.org/drawingml/2006/main" name="Subiendo">
  <a:themeElements>
    <a:clrScheme name="Subiendo 1">
      <a:dk1>
        <a:srgbClr val="000000"/>
      </a:dk1>
      <a:lt1>
        <a:srgbClr val="FFFFFF"/>
      </a:lt1>
      <a:dk2>
        <a:srgbClr val="0000FF"/>
      </a:dk2>
      <a:lt2>
        <a:srgbClr val="FFCC66"/>
      </a:lt2>
      <a:accent1>
        <a:srgbClr val="00FFFF"/>
      </a:accent1>
      <a:accent2>
        <a:srgbClr val="FFFF00"/>
      </a:accent2>
      <a:accent3>
        <a:srgbClr val="AAAAFF"/>
      </a:accent3>
      <a:accent4>
        <a:srgbClr val="DADADA"/>
      </a:accent4>
      <a:accent5>
        <a:srgbClr val="AAFFFF"/>
      </a:accent5>
      <a:accent6>
        <a:srgbClr val="E7E700"/>
      </a:accent6>
      <a:hlink>
        <a:srgbClr val="FF0033"/>
      </a:hlink>
      <a:folHlink>
        <a:srgbClr val="3366FF"/>
      </a:folHlink>
    </a:clrScheme>
    <a:fontScheme name="Subiendo">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993366"/>
        </a:solidFill>
        <a:ln w="9525" cap="flat" cmpd="sng" algn="ctr">
          <a:solidFill>
            <a:schemeClr val="bg2"/>
          </a:solidFill>
          <a:prstDash val="solid"/>
          <a:round/>
          <a:headEnd type="none" w="med" len="med"/>
          <a:tailEnd type="none" w="med" len="med"/>
        </a:ln>
        <a:effectLst>
          <a:outerShdw dist="35921" dir="2700000" algn="ctr" rotWithShape="0">
            <a:schemeClr val="bg2"/>
          </a:outerShdw>
        </a:effectLst>
      </a:spPr>
      <a:bodyPr vert="horz" wrap="square" lIns="91440" tIns="45720" rIns="91440" bIns="45720" numCol="1" anchor="t" anchorCtr="0" compatLnSpc="1">
        <a:prstTxWarp prst="textNoShape">
          <a:avLst/>
        </a:prstTxWarp>
        <a:spAutoFit/>
      </a:bodyPr>
      <a:lstStyle>
        <a:defPPr marL="0" marR="0" indent="0" algn="r" defTabSz="914400" rtl="0" eaLnBrk="0" fontAlgn="base" latinLnBrk="0" hangingPunct="0">
          <a:lnSpc>
            <a:spcPct val="100000"/>
          </a:lnSpc>
          <a:spcBef>
            <a:spcPts val="600"/>
          </a:spcBef>
          <a:spcAft>
            <a:spcPct val="0"/>
          </a:spcAft>
          <a:buClrTx/>
          <a:buSzTx/>
          <a:buFontTx/>
          <a:buNone/>
          <a:tabLst/>
          <a:defRPr kumimoji="0" lang="es-ES_tradnl" altLang="es-ES" sz="1400" b="1" i="0" u="none" strike="noStrike" cap="none" normalizeH="0" baseline="0" smtClean="0">
            <a:ln>
              <a:noFill/>
            </a:ln>
            <a:solidFill>
              <a:schemeClr val="tx1"/>
            </a:solidFill>
            <a:effectLst>
              <a:outerShdw blurRad="38100" dist="38100" dir="2700000" algn="tl">
                <a:srgbClr val="000000">
                  <a:alpha val="43137"/>
                </a:srgbClr>
              </a:outerShdw>
            </a:effectLst>
            <a:latin typeface="Tahoma" pitchFamily="34" charset="0"/>
          </a:defRPr>
        </a:defPPr>
      </a:lstStyle>
    </a:spDef>
    <a:lnDef>
      <a:spPr bwMode="auto">
        <a:xfrm>
          <a:off x="0" y="0"/>
          <a:ext cx="1" cy="1"/>
        </a:xfrm>
        <a:custGeom>
          <a:avLst/>
          <a:gdLst/>
          <a:ahLst/>
          <a:cxnLst/>
          <a:rect l="0" t="0" r="0" b="0"/>
          <a:pathLst/>
        </a:custGeom>
        <a:solidFill>
          <a:srgbClr val="993366"/>
        </a:solidFill>
        <a:ln w="9525" cap="flat" cmpd="sng" algn="ctr">
          <a:solidFill>
            <a:schemeClr val="bg2"/>
          </a:solidFill>
          <a:prstDash val="solid"/>
          <a:round/>
          <a:headEnd type="none" w="med" len="med"/>
          <a:tailEnd type="none" w="med" len="med"/>
        </a:ln>
        <a:effectLst>
          <a:outerShdw dist="35921" dir="2700000" algn="ctr" rotWithShape="0">
            <a:schemeClr val="bg2"/>
          </a:outerShdw>
        </a:effectLst>
      </a:spPr>
      <a:bodyPr vert="horz" wrap="square" lIns="91440" tIns="45720" rIns="91440" bIns="45720" numCol="1" anchor="t" anchorCtr="0" compatLnSpc="1">
        <a:prstTxWarp prst="textNoShape">
          <a:avLst/>
        </a:prstTxWarp>
        <a:spAutoFit/>
      </a:bodyPr>
      <a:lstStyle>
        <a:defPPr marL="0" marR="0" indent="0" algn="r" defTabSz="914400" rtl="0" eaLnBrk="0" fontAlgn="base" latinLnBrk="0" hangingPunct="0">
          <a:lnSpc>
            <a:spcPct val="100000"/>
          </a:lnSpc>
          <a:spcBef>
            <a:spcPts val="600"/>
          </a:spcBef>
          <a:spcAft>
            <a:spcPct val="0"/>
          </a:spcAft>
          <a:buClrTx/>
          <a:buSzTx/>
          <a:buFontTx/>
          <a:buNone/>
          <a:tabLst/>
          <a:defRPr kumimoji="0" lang="es-ES_tradnl" altLang="es-ES" sz="1400" b="1" i="0" u="none" strike="noStrike" cap="none" normalizeH="0" baseline="0" smtClean="0">
            <a:ln>
              <a:noFill/>
            </a:ln>
            <a:solidFill>
              <a:schemeClr val="tx1"/>
            </a:solidFill>
            <a:effectLst>
              <a:outerShdw blurRad="38100" dist="38100" dir="2700000" algn="tl">
                <a:srgbClr val="000000">
                  <a:alpha val="43137"/>
                </a:srgbClr>
              </a:outerShdw>
            </a:effectLst>
            <a:latin typeface="Tahoma" pitchFamily="34" charset="0"/>
          </a:defRPr>
        </a:defPPr>
      </a:lstStyle>
    </a:lnDef>
  </a:objectDefaults>
  <a:extraClrSchemeLst>
    <a:extraClrScheme>
      <a:clrScheme name="Subiendo 1">
        <a:dk1>
          <a:srgbClr val="000000"/>
        </a:dk1>
        <a:lt1>
          <a:srgbClr val="FFFFFF"/>
        </a:lt1>
        <a:dk2>
          <a:srgbClr val="0000FF"/>
        </a:dk2>
        <a:lt2>
          <a:srgbClr val="FFCC66"/>
        </a:lt2>
        <a:accent1>
          <a:srgbClr val="00FFFF"/>
        </a:accent1>
        <a:accent2>
          <a:srgbClr val="FFFF00"/>
        </a:accent2>
        <a:accent3>
          <a:srgbClr val="AAAAFF"/>
        </a:accent3>
        <a:accent4>
          <a:srgbClr val="DADADA"/>
        </a:accent4>
        <a:accent5>
          <a:srgbClr val="AAFFFF"/>
        </a:accent5>
        <a:accent6>
          <a:srgbClr val="E7E700"/>
        </a:accent6>
        <a:hlink>
          <a:srgbClr val="FF0033"/>
        </a:hlink>
        <a:folHlink>
          <a:srgbClr val="3366FF"/>
        </a:folHlink>
      </a:clrScheme>
      <a:clrMap bg1="dk2" tx1="lt1" bg2="dk1" tx2="lt2" accent1="accent1" accent2="accent2" accent3="accent3" accent4="accent4" accent5="accent5" accent6="accent6" hlink="hlink" folHlink="folHlink"/>
    </a:extraClrScheme>
    <a:extraClrScheme>
      <a:clrScheme name="Subiendo 2">
        <a:dk1>
          <a:srgbClr val="000000"/>
        </a:dk1>
        <a:lt1>
          <a:srgbClr val="FFFFFF"/>
        </a:lt1>
        <a:dk2>
          <a:srgbClr val="000000"/>
        </a:dk2>
        <a:lt2>
          <a:srgbClr val="CCECFF"/>
        </a:lt2>
        <a:accent1>
          <a:srgbClr val="6699FF"/>
        </a:accent1>
        <a:accent2>
          <a:srgbClr val="00CCCC"/>
        </a:accent2>
        <a:accent3>
          <a:srgbClr val="FFFFFF"/>
        </a:accent3>
        <a:accent4>
          <a:srgbClr val="000000"/>
        </a:accent4>
        <a:accent5>
          <a:srgbClr val="B8CAFF"/>
        </a:accent5>
        <a:accent6>
          <a:srgbClr val="00B9B9"/>
        </a:accent6>
        <a:hlink>
          <a:srgbClr val="CC99FF"/>
        </a:hlink>
        <a:folHlink>
          <a:srgbClr val="66CCFF"/>
        </a:folHlink>
      </a:clrScheme>
      <a:clrMap bg1="lt1" tx1="dk1" bg2="lt2" tx2="dk2" accent1="accent1" accent2="accent2" accent3="accent3" accent4="accent4" accent5="accent5" accent6="accent6" hlink="hlink" folHlink="folHlink"/>
    </a:extraClrScheme>
    <a:extraClrScheme>
      <a:clrScheme name="Subiendo 3">
        <a:dk1>
          <a:srgbClr val="000000"/>
        </a:dk1>
        <a:lt1>
          <a:srgbClr val="FFFFFF"/>
        </a:lt1>
        <a:dk2>
          <a:srgbClr val="000000"/>
        </a:dk2>
        <a:lt2>
          <a:srgbClr val="FFFFFF"/>
        </a:lt2>
        <a:accent1>
          <a:srgbClr val="CBCBCB"/>
        </a:accent1>
        <a:accent2>
          <a:srgbClr val="969696"/>
        </a:accent2>
        <a:accent3>
          <a:srgbClr val="FFFFFF"/>
        </a:accent3>
        <a:accent4>
          <a:srgbClr val="000000"/>
        </a:accent4>
        <a:accent5>
          <a:srgbClr val="E2E2E2"/>
        </a:accent5>
        <a:accent6>
          <a:srgbClr val="878787"/>
        </a:accent6>
        <a:hlink>
          <a:srgbClr val="5F5F5F"/>
        </a:hlink>
        <a:folHlink>
          <a:srgbClr val="EAEAEA"/>
        </a:folHlink>
      </a:clrScheme>
      <a:clrMap bg1="lt1" tx1="dk1" bg2="lt2" tx2="dk2" accent1="accent1" accent2="accent2" accent3="accent3" accent4="accent4" accent5="accent5" accent6="accent6" hlink="hlink" folHlink="folHlink"/>
    </a:extraClrScheme>
    <a:extraClrScheme>
      <a:clrScheme name="Subiendo 4">
        <a:dk1>
          <a:srgbClr val="000000"/>
        </a:dk1>
        <a:lt1>
          <a:srgbClr val="FFFFFF"/>
        </a:lt1>
        <a:dk2>
          <a:srgbClr val="008080"/>
        </a:dk2>
        <a:lt2>
          <a:srgbClr val="FFCC66"/>
        </a:lt2>
        <a:accent1>
          <a:srgbClr val="0099CC"/>
        </a:accent1>
        <a:accent2>
          <a:srgbClr val="FFFF00"/>
        </a:accent2>
        <a:accent3>
          <a:srgbClr val="AAC0C0"/>
        </a:accent3>
        <a:accent4>
          <a:srgbClr val="DADADA"/>
        </a:accent4>
        <a:accent5>
          <a:srgbClr val="AACAE2"/>
        </a:accent5>
        <a:accent6>
          <a:srgbClr val="E7E700"/>
        </a:accent6>
        <a:hlink>
          <a:srgbClr val="6600CC"/>
        </a:hlink>
        <a:folHlink>
          <a:srgbClr val="009999"/>
        </a:folHlink>
      </a:clrScheme>
      <a:clrMap bg1="dk2" tx1="lt1" bg2="dk1" tx2="lt2" accent1="accent1" accent2="accent2" accent3="accent3" accent4="accent4" accent5="accent5" accent6="accent6" hlink="hlink" folHlink="folHlink"/>
    </a:extraClrScheme>
    <a:extraClrScheme>
      <a:clrScheme name="Subiendo 5">
        <a:dk1>
          <a:srgbClr val="000000"/>
        </a:dk1>
        <a:lt1>
          <a:srgbClr val="FFFFFF"/>
        </a:lt1>
        <a:dk2>
          <a:srgbClr val="993300"/>
        </a:dk2>
        <a:lt2>
          <a:srgbClr val="FFCC66"/>
        </a:lt2>
        <a:accent1>
          <a:srgbClr val="FF6633"/>
        </a:accent1>
        <a:accent2>
          <a:srgbClr val="FFFF00"/>
        </a:accent2>
        <a:accent3>
          <a:srgbClr val="CAADAA"/>
        </a:accent3>
        <a:accent4>
          <a:srgbClr val="DADADA"/>
        </a:accent4>
        <a:accent5>
          <a:srgbClr val="FFB8AD"/>
        </a:accent5>
        <a:accent6>
          <a:srgbClr val="E7E700"/>
        </a:accent6>
        <a:hlink>
          <a:srgbClr val="CC0000"/>
        </a:hlink>
        <a:folHlink>
          <a:srgbClr val="CC66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Subiendo 1">
    <a:dk1>
      <a:srgbClr val="000000"/>
    </a:dk1>
    <a:lt1>
      <a:srgbClr val="FFFFFF"/>
    </a:lt1>
    <a:dk2>
      <a:srgbClr val="0000FF"/>
    </a:dk2>
    <a:lt2>
      <a:srgbClr val="FFCC66"/>
    </a:lt2>
    <a:accent1>
      <a:srgbClr val="00FFFF"/>
    </a:accent1>
    <a:accent2>
      <a:srgbClr val="FFFF00"/>
    </a:accent2>
    <a:accent3>
      <a:srgbClr val="AAAAFF"/>
    </a:accent3>
    <a:accent4>
      <a:srgbClr val="DADADA"/>
    </a:accent4>
    <a:accent5>
      <a:srgbClr val="AAFFFF"/>
    </a:accent5>
    <a:accent6>
      <a:srgbClr val="E7E700"/>
    </a:accent6>
    <a:hlink>
      <a:srgbClr val="FF0033"/>
    </a:hlink>
    <a:folHlink>
      <a:srgbClr val="3366FF"/>
    </a:folHlink>
  </a:clrScheme>
</a:themeOverride>
</file>

<file path=docProps/app.xml><?xml version="1.0" encoding="utf-8"?>
<Properties xmlns="http://schemas.openxmlformats.org/officeDocument/2006/extended-properties" xmlns:vt="http://schemas.openxmlformats.org/officeDocument/2006/docPropsVTypes">
  <Template>C:\Archivos de programa\Microsoft Office\Plantillas\Diseños de presentaciones\CORBATA.POT</Template>
  <TotalTime>20187</TotalTime>
  <Pages>45</Pages>
  <Words>878</Words>
  <Application>Microsoft Office PowerPoint</Application>
  <PresentationFormat>Presentación en pantalla (4:3)</PresentationFormat>
  <Paragraphs>166</Paragraphs>
  <Slides>11</Slides>
  <Notes>5</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11</vt:i4>
      </vt:variant>
    </vt:vector>
  </HeadingPairs>
  <TitlesOfParts>
    <vt:vector size="17" baseType="lpstr">
      <vt:lpstr>Arial</vt:lpstr>
      <vt:lpstr>Monotype Sorts</vt:lpstr>
      <vt:lpstr>Symbol</vt:lpstr>
      <vt:lpstr>Tahoma</vt:lpstr>
      <vt:lpstr>Times New Roman</vt:lpstr>
      <vt:lpstr>Subiendo</vt:lpstr>
      <vt:lpstr>Presentación de PowerPoint</vt:lpstr>
      <vt:lpstr>2.1 La energía eléctrica</vt:lpstr>
      <vt:lpstr>2.2 La red eléctrica I</vt:lpstr>
      <vt:lpstr>2.2 La red eléctrica II</vt:lpstr>
      <vt:lpstr>2.2 La red eléctrica III</vt:lpstr>
      <vt:lpstr>2.3 Las centrales eléctricas I</vt:lpstr>
      <vt:lpstr>2.3 Las centrales eléctricas II</vt:lpstr>
      <vt:lpstr>2.4 Las máquinas eléctricas </vt:lpstr>
      <vt:lpstr>2.4.1. Los transformadores</vt:lpstr>
      <vt:lpstr>2.4.2 Las máquinas eléctricas rotativas I</vt:lpstr>
      <vt:lpstr>2.4.2. Las máquinas eléctricas rotativas II</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Curso de Máquinas Eléctricas 5º Mécanicos Máquinas</dc:title>
  <dc:subject>Fundamentos sobre generación transporte y distribución de energía eléctrica</dc:subject>
  <dc:creator>Universidad de Oviedo</dc:creator>
  <dc:description>TEMA II</dc:description>
  <cp:lastModifiedBy>MANES FERNANDEZ CABANAS</cp:lastModifiedBy>
  <cp:revision>1084</cp:revision>
  <cp:lastPrinted>1601-01-01T00:00:00Z</cp:lastPrinted>
  <dcterms:created xsi:type="dcterms:W3CDTF">1999-05-19T16:58:02Z</dcterms:created>
  <dcterms:modified xsi:type="dcterms:W3CDTF">2014-06-24T18:38:11Z</dcterms:modified>
</cp:coreProperties>
</file>