
<file path=[Content_Types].xml><?xml version="1.0" encoding="utf-8"?>
<Types xmlns="http://schemas.openxmlformats.org/package/2006/content-types">
  <Default Extension="png" ContentType="image/png"/>
  <Default Extension="bin" ContentType="application/vnd.openxmlformats-officedocument.oleObject"/>
  <Default Extension="wmf" ContentType="image/x-wmf"/>
  <Default Extension="jpeg" ContentType="image/jpeg"/>
  <Default Extension="rels" ContentType="application/vnd.openxmlformats-package.relationships+xml"/>
  <Default Extension="xml" ContentType="application/xml"/>
  <Default Extension="vml" ContentType="application/vnd.openxmlformats-officedocument.vmlDrawing"/>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heme/themeOverride1.xml" ContentType="application/vnd.openxmlformats-officedocument.themeOverrid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saveSubsetFonts="1">
  <p:sldMasterIdLst>
    <p:sldMasterId id="2147483648" r:id="rId1"/>
  </p:sldMasterIdLst>
  <p:notesMasterIdLst>
    <p:notesMasterId r:id="rId12"/>
  </p:notesMasterIdLst>
  <p:handoutMasterIdLst>
    <p:handoutMasterId r:id="rId13"/>
  </p:handoutMasterIdLst>
  <p:sldIdLst>
    <p:sldId id="463" r:id="rId2"/>
    <p:sldId id="466" r:id="rId3"/>
    <p:sldId id="467" r:id="rId4"/>
    <p:sldId id="468" r:id="rId5"/>
    <p:sldId id="469" r:id="rId6"/>
    <p:sldId id="470" r:id="rId7"/>
    <p:sldId id="483" r:id="rId8"/>
    <p:sldId id="485" r:id="rId9"/>
    <p:sldId id="484" r:id="rId10"/>
    <p:sldId id="686" r:id="rId11"/>
  </p:sldIdLst>
  <p:sldSz cx="9144000" cy="6858000" type="screen4x3"/>
  <p:notesSz cx="6858000" cy="9774238"/>
  <p:defaultTextStyle>
    <a:defPPr>
      <a:defRPr lang="es-ES_tradnl"/>
    </a:defPPr>
    <a:lvl1pPr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1pPr>
    <a:lvl2pPr marL="4572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2pPr>
    <a:lvl3pPr marL="9144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3pPr>
    <a:lvl4pPr marL="13716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4pPr>
    <a:lvl5pPr marL="1828800" algn="r" rtl="0" eaLnBrk="0" fontAlgn="base" hangingPunct="0">
      <a:spcBef>
        <a:spcPts val="600"/>
      </a:spcBef>
      <a:spcAft>
        <a:spcPct val="0"/>
      </a:spcAft>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5pPr>
    <a:lvl6pPr marL="22860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6pPr>
    <a:lvl7pPr marL="27432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7pPr>
    <a:lvl8pPr marL="32004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8pPr>
    <a:lvl9pPr marL="3657600" algn="l" defTabSz="914400" rtl="0" eaLnBrk="1" latinLnBrk="0" hangingPunct="1">
      <a:defRPr sz="1400" b="1" kern="1200">
        <a:solidFill>
          <a:schemeClr val="tx1"/>
        </a:solidFill>
        <a:effectLst>
          <a:outerShdw blurRad="38100" dist="38100" dir="2700000" algn="tl">
            <a:srgbClr val="000000">
              <a:alpha val="43137"/>
            </a:srgbClr>
          </a:outerShdw>
        </a:effectLst>
        <a:latin typeface="Tahoma" pitchFamily="34" charset="0"/>
        <a:ea typeface="+mn-ea"/>
        <a:cs typeface="+mn-cs"/>
      </a:defRPr>
    </a:lvl9pPr>
  </p:defaultTextStyle>
  <p:extLst>
    <p:ext uri="{EFAFB233-063F-42B5-8137-9DF3F51BA10A}">
      <p15:sldGuideLst xmlns:p15="http://schemas.microsoft.com/office/powerpoint/2012/main">
        <p15:guide id="1" orient="horz" pos="2208">
          <p15:clr>
            <a:srgbClr val="A4A3A4"/>
          </p15:clr>
        </p15:guide>
        <p15:guide id="2" pos="2880">
          <p15:clr>
            <a:srgbClr val="A4A3A4"/>
          </p15:clr>
        </p15:guide>
      </p15:sldGuideLst>
    </p:ext>
    <p:ext uri="{2D200454-40CA-4A62-9FC3-DE9A4176ACB9}">
      <p15:notesGuideLst xmlns:p15="http://schemas.microsoft.com/office/powerpoint/2012/main">
        <p15:guide id="1" orient="horz" pos="2160">
          <p15:clr>
            <a:srgbClr val="A4A3A4"/>
          </p15:clr>
        </p15:guide>
        <p15:guide id="2" pos="288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useTimings="0">
    <p:present/>
    <p:sldAll/>
    <p:penClr>
      <a:schemeClr val="tx1"/>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0"/>
      </p:ext>
    </p:extLst>
  </p:showPr>
  <p:clrMru>
    <a:srgbClr val="CC0099"/>
    <a:srgbClr val="33CCCC"/>
    <a:srgbClr val="CC3300"/>
    <a:srgbClr val="808080"/>
    <a:srgbClr val="FEE69A"/>
    <a:srgbClr val="FFB163"/>
    <a:srgbClr val="FF33CC"/>
    <a:srgbClr val="66FF3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94" d="100"/>
          <a:sy n="94" d="100"/>
        </p:scale>
        <p:origin x="886" y="65"/>
      </p:cViewPr>
      <p:guideLst>
        <p:guide orient="horz" pos="2208"/>
        <p:guide pos="2880"/>
      </p:guideLst>
    </p:cSldViewPr>
  </p:slideViewPr>
  <p:outlineViewPr>
    <p:cViewPr>
      <p:scale>
        <a:sx n="33" d="100"/>
        <a:sy n="33" d="100"/>
      </p:scale>
      <p:origin x="0" y="0"/>
    </p:cViewPr>
  </p:outlineViewPr>
  <p:notesTextViewPr>
    <p:cViewPr>
      <p:scale>
        <a:sx n="1" d="1"/>
        <a:sy n="1" d="1"/>
      </p:scale>
      <p:origin x="0" y="0"/>
    </p:cViewPr>
  </p:notesTextViewPr>
  <p:sorterViewPr>
    <p:cViewPr varScale="1">
      <p:scale>
        <a:sx n="1" d="1"/>
        <a:sy n="1" d="1"/>
      </p:scale>
      <p:origin x="0" y="0"/>
    </p:cViewPr>
  </p:sorterViewPr>
  <p:notesViewPr>
    <p:cSldViewPr>
      <p:cViewPr varScale="1">
        <p:scale>
          <a:sx n="54" d="100"/>
          <a:sy n="54" d="100"/>
        </p:scale>
        <p:origin x="-1860" y="-96"/>
      </p:cViewPr>
      <p:guideLst>
        <p:guide orient="horz" pos="2160"/>
        <p:guide pos="2880"/>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handoutMaster" Target="handoutMasters/handout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3.w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4.w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5.wmf"/></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098" name="Rectangle 2"/>
          <p:cNvSpPr>
            <a:spLocks noGrp="1" noChangeArrowheads="1"/>
          </p:cNvSpPr>
          <p:nvPr>
            <p:ph type="hdr" sz="quarter"/>
          </p:nvPr>
        </p:nvSpPr>
        <p:spPr bwMode="auto">
          <a:xfrm>
            <a:off x="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a:spcBef>
                <a:spcPct val="0"/>
              </a:spcBef>
              <a:defRPr sz="1000" b="0" i="1">
                <a:effectLst/>
                <a:latin typeface="Times New Roman" pitchFamily="18" charset="0"/>
              </a:defRPr>
            </a:lvl1pPr>
          </a:lstStyle>
          <a:p>
            <a:endParaRPr lang="es-ES_tradnl" altLang="es-ES"/>
          </a:p>
        </p:txBody>
      </p:sp>
      <p:sp>
        <p:nvSpPr>
          <p:cNvPr id="4099" name="Rectangle 3"/>
          <p:cNvSpPr>
            <a:spLocks noGrp="1" noChangeArrowheads="1"/>
          </p:cNvSpPr>
          <p:nvPr>
            <p:ph type="dt" sz="quarter" idx="1"/>
          </p:nvPr>
        </p:nvSpPr>
        <p:spPr bwMode="auto">
          <a:xfrm>
            <a:off x="388620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spcBef>
                <a:spcPct val="0"/>
              </a:spcBef>
              <a:defRPr sz="1000" b="0" i="1">
                <a:effectLst/>
                <a:latin typeface="Times New Roman" pitchFamily="18" charset="0"/>
              </a:defRPr>
            </a:lvl1pPr>
          </a:lstStyle>
          <a:p>
            <a:endParaRPr lang="es-ES_tradnl" altLang="es-ES"/>
          </a:p>
        </p:txBody>
      </p:sp>
      <p:sp>
        <p:nvSpPr>
          <p:cNvPr id="4100" name="Rectangle 4"/>
          <p:cNvSpPr>
            <a:spLocks noGrp="1" noChangeArrowheads="1"/>
          </p:cNvSpPr>
          <p:nvPr>
            <p:ph type="ftr" sz="quarter" idx="2"/>
          </p:nvPr>
        </p:nvSpPr>
        <p:spPr bwMode="auto">
          <a:xfrm>
            <a:off x="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a:spcBef>
                <a:spcPct val="0"/>
              </a:spcBef>
              <a:defRPr sz="1000" b="0" i="1">
                <a:effectLst/>
                <a:latin typeface="Times New Roman" pitchFamily="18" charset="0"/>
              </a:defRPr>
            </a:lvl1pPr>
          </a:lstStyle>
          <a:p>
            <a:endParaRPr lang="es-ES_tradnl" altLang="es-ES"/>
          </a:p>
        </p:txBody>
      </p:sp>
      <p:sp>
        <p:nvSpPr>
          <p:cNvPr id="4101" name="Rectangle 5"/>
          <p:cNvSpPr>
            <a:spLocks noGrp="1" noChangeArrowheads="1"/>
          </p:cNvSpPr>
          <p:nvPr>
            <p:ph type="sldNum" sz="quarter" idx="3"/>
          </p:nvPr>
        </p:nvSpPr>
        <p:spPr bwMode="auto">
          <a:xfrm>
            <a:off x="388620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spcBef>
                <a:spcPct val="0"/>
              </a:spcBef>
              <a:defRPr sz="1000" b="0" i="1">
                <a:effectLst/>
                <a:latin typeface="Times New Roman" pitchFamily="18" charset="0"/>
              </a:defRPr>
            </a:lvl1pPr>
          </a:lstStyle>
          <a:p>
            <a:fld id="{D3F1C43D-44F3-4FD8-813E-0AB3E0BF9BD3}" type="slidenum">
              <a:rPr lang="es-ES_tradnl" altLang="es-ES"/>
              <a:pPr/>
              <a:t>‹Nº›</a:t>
            </a:fld>
            <a:endParaRPr lang="es-ES_tradnl" altLang="es-ES"/>
          </a:p>
        </p:txBody>
      </p:sp>
    </p:spTree>
    <p:extLst>
      <p:ext uri="{BB962C8B-B14F-4D97-AF65-F5344CB8AC3E}">
        <p14:creationId xmlns:p14="http://schemas.microsoft.com/office/powerpoint/2010/main" val="414207119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050" name="Rectangle 2"/>
          <p:cNvSpPr>
            <a:spLocks noGrp="1" noChangeArrowheads="1"/>
          </p:cNvSpPr>
          <p:nvPr>
            <p:ph type="hdr" sz="quarter"/>
          </p:nvPr>
        </p:nvSpPr>
        <p:spPr bwMode="auto">
          <a:xfrm>
            <a:off x="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algn="l" defTabSz="762000">
              <a:spcBef>
                <a:spcPct val="0"/>
              </a:spcBef>
              <a:defRPr sz="1000" b="0" i="1">
                <a:effectLst/>
                <a:latin typeface="Times New Roman" pitchFamily="18" charset="0"/>
              </a:defRPr>
            </a:lvl1pPr>
          </a:lstStyle>
          <a:p>
            <a:endParaRPr lang="es-ES_tradnl" altLang="es-ES"/>
          </a:p>
        </p:txBody>
      </p:sp>
      <p:sp>
        <p:nvSpPr>
          <p:cNvPr id="2051" name="Rectangle 3"/>
          <p:cNvSpPr>
            <a:spLocks noGrp="1" noChangeArrowheads="1"/>
          </p:cNvSpPr>
          <p:nvPr>
            <p:ph type="dt" idx="1"/>
          </p:nvPr>
        </p:nvSpPr>
        <p:spPr bwMode="auto">
          <a:xfrm>
            <a:off x="3886200" y="95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t" anchorCtr="0" compatLnSpc="1">
            <a:prstTxWarp prst="textNoShape">
              <a:avLst/>
            </a:prstTxWarp>
          </a:bodyPr>
          <a:lstStyle>
            <a:lvl1pPr defTabSz="762000">
              <a:spcBef>
                <a:spcPct val="0"/>
              </a:spcBef>
              <a:defRPr sz="1000" b="0" i="1">
                <a:effectLst/>
                <a:latin typeface="Times New Roman" pitchFamily="18" charset="0"/>
              </a:defRPr>
            </a:lvl1pPr>
          </a:lstStyle>
          <a:p>
            <a:endParaRPr lang="es-ES_tradnl" altLang="es-ES"/>
          </a:p>
        </p:txBody>
      </p:sp>
      <p:sp>
        <p:nvSpPr>
          <p:cNvPr id="2052" name="Rectangle 4"/>
          <p:cNvSpPr>
            <a:spLocks noGrp="1" noChangeArrowheads="1"/>
          </p:cNvSpPr>
          <p:nvPr>
            <p:ph type="ftr" sz="quarter" idx="4"/>
          </p:nvPr>
        </p:nvSpPr>
        <p:spPr bwMode="auto">
          <a:xfrm>
            <a:off x="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algn="l" defTabSz="762000">
              <a:spcBef>
                <a:spcPct val="0"/>
              </a:spcBef>
              <a:defRPr sz="1000" b="0" i="1">
                <a:effectLst/>
                <a:latin typeface="Times New Roman" pitchFamily="18" charset="0"/>
              </a:defRPr>
            </a:lvl1pPr>
          </a:lstStyle>
          <a:p>
            <a:endParaRPr lang="es-ES_tradnl" altLang="es-ES"/>
          </a:p>
        </p:txBody>
      </p:sp>
      <p:sp>
        <p:nvSpPr>
          <p:cNvPr id="2053" name="Rectangle 5"/>
          <p:cNvSpPr>
            <a:spLocks noGrp="1" noChangeArrowheads="1"/>
          </p:cNvSpPr>
          <p:nvPr>
            <p:ph type="sldNum" sz="quarter" idx="5"/>
          </p:nvPr>
        </p:nvSpPr>
        <p:spPr bwMode="auto">
          <a:xfrm>
            <a:off x="3886200" y="9305925"/>
            <a:ext cx="29718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19050" tIns="0" rIns="19050" bIns="0" numCol="1" anchor="b" anchorCtr="0" compatLnSpc="1">
            <a:prstTxWarp prst="textNoShape">
              <a:avLst/>
            </a:prstTxWarp>
          </a:bodyPr>
          <a:lstStyle>
            <a:lvl1pPr defTabSz="762000">
              <a:spcBef>
                <a:spcPct val="0"/>
              </a:spcBef>
              <a:defRPr sz="1000" b="0" i="1">
                <a:effectLst/>
                <a:latin typeface="Times New Roman" pitchFamily="18" charset="0"/>
              </a:defRPr>
            </a:lvl1pPr>
          </a:lstStyle>
          <a:p>
            <a:fld id="{6D281DF0-5997-4982-8389-41265E958B04}" type="slidenum">
              <a:rPr lang="es-ES_tradnl" altLang="es-ES"/>
              <a:pPr/>
              <a:t>‹Nº›</a:t>
            </a:fld>
            <a:endParaRPr lang="es-ES_tradnl" altLang="es-ES"/>
          </a:p>
        </p:txBody>
      </p:sp>
      <p:sp>
        <p:nvSpPr>
          <p:cNvPr id="2054" name="Rectangle 6"/>
          <p:cNvSpPr>
            <a:spLocks noGrp="1" noChangeArrowheads="1"/>
          </p:cNvSpPr>
          <p:nvPr>
            <p:ph type="body" sz="quarter" idx="3"/>
          </p:nvPr>
        </p:nvSpPr>
        <p:spPr bwMode="auto">
          <a:xfrm>
            <a:off x="914400" y="4645025"/>
            <a:ext cx="50292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s-ES_tradnl" altLang="es-ES" smtClean="0"/>
              <a:t>Haga clic para editar el estilo del texto del patrón</a:t>
            </a:r>
          </a:p>
          <a:p>
            <a:pPr lvl="1"/>
            <a:r>
              <a:rPr lang="es-ES_tradnl" altLang="es-ES" smtClean="0"/>
              <a:t>Segundo nivel</a:t>
            </a:r>
          </a:p>
          <a:p>
            <a:pPr lvl="2"/>
            <a:r>
              <a:rPr lang="es-ES_tradnl" altLang="es-ES" smtClean="0"/>
              <a:t>Tercer nivel</a:t>
            </a:r>
          </a:p>
          <a:p>
            <a:pPr lvl="3"/>
            <a:r>
              <a:rPr lang="es-ES_tradnl" altLang="es-ES" smtClean="0"/>
              <a:t>Cuarto nivel</a:t>
            </a:r>
          </a:p>
          <a:p>
            <a:pPr lvl="4"/>
            <a:r>
              <a:rPr lang="es-ES_tradnl" altLang="es-ES" smtClean="0"/>
              <a:t>Quinto nivel</a:t>
            </a:r>
          </a:p>
        </p:txBody>
      </p:sp>
      <p:sp>
        <p:nvSpPr>
          <p:cNvPr id="2055" name="Rectangle 7"/>
          <p:cNvSpPr>
            <a:spLocks noGrp="1" noRot="1" noChangeAspect="1" noChangeArrowheads="1" noTextEdit="1"/>
          </p:cNvSpPr>
          <p:nvPr>
            <p:ph type="sldImg" idx="2"/>
          </p:nvPr>
        </p:nvSpPr>
        <p:spPr bwMode="auto">
          <a:xfrm>
            <a:off x="1143000" y="850900"/>
            <a:ext cx="4572000" cy="3425825"/>
          </a:xfrm>
          <a:prstGeom prst="rect">
            <a:avLst/>
          </a:prstGeom>
          <a:noFill/>
          <a:ln w="12700">
            <a:solidFill>
              <a:schemeClr val="tx1"/>
            </a:solidFill>
            <a:miter lim="800000"/>
            <a:headEnd/>
            <a:tailEnd/>
          </a:ln>
          <a:effectLst/>
          <a:extLst>
            <a:ext uri="{909E8E84-426E-40DD-AFC4-6F175D3DCCD1}">
              <a14:hiddenFill xmlns:a14="http://schemas.microsoft.com/office/drawing/2010/main">
                <a:noFill/>
              </a14:hiddenFill>
            </a:ext>
            <a:ext uri="{AF507438-7753-43E0-B8FC-AC1667EBCBE1}">
              <a14:hiddenEffects xmlns:a14="http://schemas.microsoft.com/office/drawing/2010/main">
                <a:effectLst>
                  <a:outerShdw dist="35921" dir="2700000" algn="ctr" rotWithShape="0">
                    <a:srgbClr val="808080"/>
                  </a:outerShdw>
                </a:effectLst>
              </a14:hiddenEffects>
            </a:ext>
            <a:ext uri="{53640926-AAD7-44D8-BBD7-CCE9431645EC}">
              <a14:shadowObscured xmlns:a14="http://schemas.microsoft.com/office/drawing/2010/main" val="1"/>
            </a:ext>
          </a:extLst>
        </p:spPr>
      </p:sp>
    </p:spTree>
    <p:extLst>
      <p:ext uri="{BB962C8B-B14F-4D97-AF65-F5344CB8AC3E}">
        <p14:creationId xmlns:p14="http://schemas.microsoft.com/office/powerpoint/2010/main" val="3995436971"/>
      </p:ext>
    </p:extLst>
  </p:cSld>
  <p:clrMap bg1="lt1" tx1="dk1" bg2="lt2" tx2="dk2" accent1="accent1" accent2="accent2" accent3="accent3" accent4="accent4" accent5="accent5" accent6="accent6" hlink="hlink" folHlink="folHlink"/>
  <p:notesStyle>
    <a:lvl1pPr algn="l" rtl="0" eaLnBrk="0" fontAlgn="base" hangingPunct="0">
      <a:spcBef>
        <a:spcPct val="30000"/>
      </a:spcBef>
      <a:spcAft>
        <a:spcPct val="0"/>
      </a:spcAft>
      <a:defRPr sz="1200" kern="1200">
        <a:solidFill>
          <a:schemeClr val="tx1"/>
        </a:solidFill>
        <a:latin typeface="Arial" charset="0"/>
        <a:ea typeface="+mn-ea"/>
        <a:cs typeface="+mn-cs"/>
      </a:defRPr>
    </a:lvl1pPr>
    <a:lvl2pPr marL="457200" algn="l" rtl="0" eaLnBrk="0" fontAlgn="base" hangingPunct="0">
      <a:spcBef>
        <a:spcPct val="30000"/>
      </a:spcBef>
      <a:spcAft>
        <a:spcPct val="0"/>
      </a:spcAft>
      <a:defRPr sz="1200" kern="1200">
        <a:solidFill>
          <a:schemeClr val="tx1"/>
        </a:solidFill>
        <a:latin typeface="Arial" charset="0"/>
        <a:ea typeface="+mn-ea"/>
        <a:cs typeface="+mn-cs"/>
      </a:defRPr>
    </a:lvl2pPr>
    <a:lvl3pPr marL="914400" algn="l" rtl="0" eaLnBrk="0" fontAlgn="base" hangingPunct="0">
      <a:spcBef>
        <a:spcPct val="30000"/>
      </a:spcBef>
      <a:spcAft>
        <a:spcPct val="0"/>
      </a:spcAft>
      <a:defRPr sz="1200" kern="1200">
        <a:solidFill>
          <a:schemeClr val="tx1"/>
        </a:solidFill>
        <a:latin typeface="Arial" charset="0"/>
        <a:ea typeface="+mn-ea"/>
        <a:cs typeface="+mn-cs"/>
      </a:defRPr>
    </a:lvl3pPr>
    <a:lvl4pPr marL="1371600" algn="l" rtl="0" eaLnBrk="0" fontAlgn="base" hangingPunct="0">
      <a:spcBef>
        <a:spcPct val="30000"/>
      </a:spcBef>
      <a:spcAft>
        <a:spcPct val="0"/>
      </a:spcAft>
      <a:defRPr sz="1200" kern="1200">
        <a:solidFill>
          <a:schemeClr val="tx1"/>
        </a:solidFill>
        <a:latin typeface="Arial" charset="0"/>
        <a:ea typeface="+mn-ea"/>
        <a:cs typeface="+mn-cs"/>
      </a:defRPr>
    </a:lvl4pPr>
    <a:lvl5pPr marL="1828800" algn="l" rtl="0" eaLnBrk="0" fontAlgn="base" hangingPunct="0">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Todas</a:t>
            </a:r>
            <a:r>
              <a:rPr lang="es-ES" baseline="0" dirty="0" smtClean="0"/>
              <a:t> las máquinas eléctricas disponen de un sistema aislante que las permite trabajar con diferentes niveles de tensión. Este sistema aislante ha de soportar esfuerzos eléctricos, térmicos, mecánicos y medioambientales. Supuesto que el material aislante seleccionado tiene suficiente rigidez dieléctrica para soportar los esfuerzos eléctricos en servicio, el siguiente factor en importancia es su clase de aislamiento ya que mediante ella se define la máxima temperatura de operación de la máquina. Los materiales aislantes empleados (por ejemplo las combinaciones de mica con resina </a:t>
            </a:r>
            <a:r>
              <a:rPr lang="es-ES" baseline="0" dirty="0" err="1" smtClean="0"/>
              <a:t>epoxy</a:t>
            </a:r>
            <a:r>
              <a:rPr lang="es-ES" baseline="0" dirty="0" smtClean="0"/>
              <a:t>) sufren alteraciones en las resinas a partir de una cierta temperatura, de ahí la importancia de respetar la temperatura de funcionamiento definida por la Clase de Aislamiento.</a:t>
            </a:r>
            <a:endParaRPr lang="es-ES" dirty="0"/>
          </a:p>
        </p:txBody>
      </p:sp>
      <p:sp>
        <p:nvSpPr>
          <p:cNvPr id="4" name="Marcador de número de diapositiva 3"/>
          <p:cNvSpPr>
            <a:spLocks noGrp="1"/>
          </p:cNvSpPr>
          <p:nvPr>
            <p:ph type="sldNum" sz="quarter" idx="10"/>
          </p:nvPr>
        </p:nvSpPr>
        <p:spPr/>
        <p:txBody>
          <a:bodyPr/>
          <a:lstStyle/>
          <a:p>
            <a:fld id="{6D281DF0-5997-4982-8389-41265E958B04}" type="slidenum">
              <a:rPr lang="es-ES_tradnl" altLang="es-ES" smtClean="0"/>
              <a:pPr/>
              <a:t>2</a:t>
            </a:fld>
            <a:endParaRPr lang="es-ES_tradnl" altLang="es-ES"/>
          </a:p>
        </p:txBody>
      </p:sp>
    </p:spTree>
    <p:extLst>
      <p:ext uri="{BB962C8B-B14F-4D97-AF65-F5344CB8AC3E}">
        <p14:creationId xmlns:p14="http://schemas.microsoft.com/office/powerpoint/2010/main" val="2717999955"/>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Los</a:t>
            </a:r>
            <a:r>
              <a:rPr lang="es-ES" baseline="0" dirty="0" smtClean="0"/>
              <a:t> índices IP no son exclusivos de las máquinas eléctricas. El fabricante los ha de indicar para todos los equipos eléctricos. Estos índices cubren la protección de las personas, la del equipo ante la penetración de agua y objetos extraños y, finalmente, la del equipo frente a daños mecánicos producidos provenientes de agresiones externas.</a:t>
            </a:r>
            <a:endParaRPr lang="es-ES" dirty="0"/>
          </a:p>
        </p:txBody>
      </p:sp>
      <p:sp>
        <p:nvSpPr>
          <p:cNvPr id="4" name="Marcador de número de diapositiva 3"/>
          <p:cNvSpPr>
            <a:spLocks noGrp="1"/>
          </p:cNvSpPr>
          <p:nvPr>
            <p:ph type="sldNum" sz="quarter" idx="10"/>
          </p:nvPr>
        </p:nvSpPr>
        <p:spPr/>
        <p:txBody>
          <a:bodyPr/>
          <a:lstStyle/>
          <a:p>
            <a:fld id="{6D281DF0-5997-4982-8389-41265E958B04}" type="slidenum">
              <a:rPr lang="es-ES_tradnl" altLang="es-ES" smtClean="0"/>
              <a:pPr/>
              <a:t>3</a:t>
            </a:fld>
            <a:endParaRPr lang="es-ES_tradnl" altLang="es-ES"/>
          </a:p>
        </p:txBody>
      </p:sp>
    </p:spTree>
    <p:extLst>
      <p:ext uri="{BB962C8B-B14F-4D97-AF65-F5344CB8AC3E}">
        <p14:creationId xmlns:p14="http://schemas.microsoft.com/office/powerpoint/2010/main" val="222936291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Cuando se dice que la tensión nominal</a:t>
            </a:r>
            <a:r>
              <a:rPr lang="es-ES" baseline="0" dirty="0" smtClean="0"/>
              <a:t> de un motor eléctrico es de 400V se está indicando que esta es la tensión eficaz de línea para la que está diseñado y, por tanto, aquella a la que debe trabajar. El término “nominal” ha sido sustituido recientemente en la normativa por “asignado” o “asignada”</a:t>
            </a:r>
            <a:endParaRPr lang="es-ES" dirty="0"/>
          </a:p>
        </p:txBody>
      </p:sp>
      <p:sp>
        <p:nvSpPr>
          <p:cNvPr id="4" name="Marcador de número de diapositiva 3"/>
          <p:cNvSpPr>
            <a:spLocks noGrp="1"/>
          </p:cNvSpPr>
          <p:nvPr>
            <p:ph type="sldNum" sz="quarter" idx="10"/>
          </p:nvPr>
        </p:nvSpPr>
        <p:spPr/>
        <p:txBody>
          <a:bodyPr/>
          <a:lstStyle/>
          <a:p>
            <a:fld id="{6D281DF0-5997-4982-8389-41265E958B04}" type="slidenum">
              <a:rPr lang="es-ES_tradnl" altLang="es-ES" smtClean="0"/>
              <a:pPr/>
              <a:t>6</a:t>
            </a:fld>
            <a:endParaRPr lang="es-ES_tradnl" altLang="es-ES"/>
          </a:p>
        </p:txBody>
      </p:sp>
    </p:spTree>
    <p:extLst>
      <p:ext uri="{BB962C8B-B14F-4D97-AF65-F5344CB8AC3E}">
        <p14:creationId xmlns:p14="http://schemas.microsoft.com/office/powerpoint/2010/main" val="10628991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Marcador de imagen de diapositiva 1"/>
          <p:cNvSpPr>
            <a:spLocks noGrp="1" noRot="1" noChangeAspect="1"/>
          </p:cNvSpPr>
          <p:nvPr>
            <p:ph type="sldImg"/>
          </p:nvPr>
        </p:nvSpPr>
        <p:spPr>
          <a:xfrm>
            <a:off x="1144588" y="850900"/>
            <a:ext cx="4568825" cy="3425825"/>
          </a:xfrm>
        </p:spPr>
      </p:sp>
      <p:sp>
        <p:nvSpPr>
          <p:cNvPr id="3" name="Marcador de notas 2"/>
          <p:cNvSpPr>
            <a:spLocks noGrp="1"/>
          </p:cNvSpPr>
          <p:nvPr>
            <p:ph type="body" idx="1"/>
          </p:nvPr>
        </p:nvSpPr>
        <p:spPr/>
        <p:txBody>
          <a:bodyPr/>
          <a:lstStyle/>
          <a:p>
            <a:r>
              <a:rPr lang="es-ES" dirty="0" smtClean="0"/>
              <a:t>Los transformadores necesitan</a:t>
            </a:r>
            <a:r>
              <a:rPr lang="es-ES" baseline="0" dirty="0" smtClean="0"/>
              <a:t> un sistema de refrigeración para poder mantener sus devanados dentro de la temperatura de funcionamiento que permite su clase de </a:t>
            </a:r>
            <a:r>
              <a:rPr lang="es-ES" baseline="0" dirty="0" err="1" smtClean="0"/>
              <a:t>aislameinto</a:t>
            </a:r>
            <a:r>
              <a:rPr lang="es-ES" baseline="0" dirty="0" smtClean="0"/>
              <a:t>. Este sistema de refrigeración puede utilizar hasta 2 fluidos refrigerantes: uno en contacto directamente con el devanado y un segundo que a su vez enfría al primero. El movimiento de los fluidos puede tener lugar como resultado de su convección natural, o forzada mediante una bomba. La situación habitual es que el primer fluido sea el aceite en el que están inmersos los devanados, que también actúa como aislante, y que éste aceite, bien por convección natural o movido por una bomba ,circule por un radiador donde se enfría mediante agua o aire que también pueden circular de forma natural o forzada.</a:t>
            </a:r>
            <a:endParaRPr lang="es-ES" dirty="0"/>
          </a:p>
        </p:txBody>
      </p:sp>
      <p:sp>
        <p:nvSpPr>
          <p:cNvPr id="4" name="Marcador de número de diapositiva 3"/>
          <p:cNvSpPr>
            <a:spLocks noGrp="1"/>
          </p:cNvSpPr>
          <p:nvPr>
            <p:ph type="sldNum" sz="quarter" idx="10"/>
          </p:nvPr>
        </p:nvSpPr>
        <p:spPr/>
        <p:txBody>
          <a:bodyPr/>
          <a:lstStyle/>
          <a:p>
            <a:fld id="{6D281DF0-5997-4982-8389-41265E958B04}" type="slidenum">
              <a:rPr lang="es-ES_tradnl" altLang="es-ES" smtClean="0"/>
              <a:pPr/>
              <a:t>8</a:t>
            </a:fld>
            <a:endParaRPr lang="es-ES_tradnl" altLang="es-ES"/>
          </a:p>
        </p:txBody>
      </p:sp>
    </p:spTree>
    <p:extLst>
      <p:ext uri="{BB962C8B-B14F-4D97-AF65-F5344CB8AC3E}">
        <p14:creationId xmlns:p14="http://schemas.microsoft.com/office/powerpoint/2010/main" val="403427000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a de título">
    <p:spTree>
      <p:nvGrpSpPr>
        <p:cNvPr id="1" name=""/>
        <p:cNvGrpSpPr/>
        <p:nvPr/>
      </p:nvGrpSpPr>
      <p:grpSpPr>
        <a:xfrm>
          <a:off x="0" y="0"/>
          <a:ext cx="0" cy="0"/>
          <a:chOff x="0" y="0"/>
          <a:chExt cx="0" cy="0"/>
        </a:xfrm>
      </p:grpSpPr>
      <p:grpSp>
        <p:nvGrpSpPr>
          <p:cNvPr id="3076" name="Group 4"/>
          <p:cNvGrpSpPr>
            <a:grpSpLocks/>
          </p:cNvGrpSpPr>
          <p:nvPr/>
        </p:nvGrpSpPr>
        <p:grpSpPr bwMode="auto">
          <a:xfrm>
            <a:off x="-1035050" y="1520825"/>
            <a:ext cx="10179050" cy="5337175"/>
            <a:chOff x="-652" y="958"/>
            <a:chExt cx="6412" cy="3362"/>
          </a:xfrm>
        </p:grpSpPr>
        <p:sp>
          <p:nvSpPr>
            <p:cNvPr id="3074" name="Freeform 2"/>
            <p:cNvSpPr>
              <a:spLocks/>
            </p:cNvSpPr>
            <p:nvPr/>
          </p:nvSpPr>
          <p:spPr bwMode="invGray">
            <a:xfrm>
              <a:off x="2061" y="1707"/>
              <a:ext cx="3699" cy="2613"/>
            </a:xfrm>
            <a:custGeom>
              <a:avLst/>
              <a:gdLst>
                <a:gd name="T0" fmla="*/ 1523 w 3699"/>
                <a:gd name="T1" fmla="*/ 2611 h 2613"/>
                <a:gd name="T2" fmla="*/ 3698 w 3699"/>
                <a:gd name="T3" fmla="*/ 2612 h 2613"/>
                <a:gd name="T4" fmla="*/ 3698 w 3699"/>
                <a:gd name="T5" fmla="*/ 2228 h 2613"/>
                <a:gd name="T6" fmla="*/ 0 w 3699"/>
                <a:gd name="T7" fmla="*/ 0 h 2613"/>
                <a:gd name="T8" fmla="*/ 160 w 3699"/>
                <a:gd name="T9" fmla="*/ 118 h 2613"/>
                <a:gd name="T10" fmla="*/ 292 w 3699"/>
                <a:gd name="T11" fmla="*/ 219 h 2613"/>
                <a:gd name="T12" fmla="*/ 441 w 3699"/>
                <a:gd name="T13" fmla="*/ 347 h 2613"/>
                <a:gd name="T14" fmla="*/ 585 w 3699"/>
                <a:gd name="T15" fmla="*/ 482 h 2613"/>
                <a:gd name="T16" fmla="*/ 796 w 3699"/>
                <a:gd name="T17" fmla="*/ 711 h 2613"/>
                <a:gd name="T18" fmla="*/ 983 w 3699"/>
                <a:gd name="T19" fmla="*/ 955 h 2613"/>
                <a:gd name="T20" fmla="*/ 1119 w 3699"/>
                <a:gd name="T21" fmla="*/ 1168 h 2613"/>
                <a:gd name="T22" fmla="*/ 1238 w 3699"/>
                <a:gd name="T23" fmla="*/ 1388 h 2613"/>
                <a:gd name="T24" fmla="*/ 1331 w 3699"/>
                <a:gd name="T25" fmla="*/ 1608 h 2613"/>
                <a:gd name="T26" fmla="*/ 1400 w 3699"/>
                <a:gd name="T27" fmla="*/ 1809 h 2613"/>
                <a:gd name="T28" fmla="*/ 1447 w 3699"/>
                <a:gd name="T29" fmla="*/ 1979 h 2613"/>
                <a:gd name="T30" fmla="*/ 1490 w 3699"/>
                <a:gd name="T31" fmla="*/ 2190 h 2613"/>
                <a:gd name="T32" fmla="*/ 1511 w 3699"/>
                <a:gd name="T33" fmla="*/ 2374 h 2613"/>
                <a:gd name="T34" fmla="*/ 1523 w 3699"/>
                <a:gd name="T35" fmla="*/ 2611 h 2613"/>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3699" h="2613">
                  <a:moveTo>
                    <a:pt x="1523" y="2611"/>
                  </a:moveTo>
                  <a:lnTo>
                    <a:pt x="3698" y="2612"/>
                  </a:lnTo>
                  <a:lnTo>
                    <a:pt x="3698" y="2228"/>
                  </a:lnTo>
                  <a:lnTo>
                    <a:pt x="0" y="0"/>
                  </a:lnTo>
                  <a:lnTo>
                    <a:pt x="160" y="118"/>
                  </a:lnTo>
                  <a:lnTo>
                    <a:pt x="292" y="219"/>
                  </a:lnTo>
                  <a:lnTo>
                    <a:pt x="441" y="347"/>
                  </a:lnTo>
                  <a:lnTo>
                    <a:pt x="585" y="482"/>
                  </a:lnTo>
                  <a:lnTo>
                    <a:pt x="796" y="711"/>
                  </a:lnTo>
                  <a:lnTo>
                    <a:pt x="983" y="955"/>
                  </a:lnTo>
                  <a:lnTo>
                    <a:pt x="1119" y="1168"/>
                  </a:lnTo>
                  <a:lnTo>
                    <a:pt x="1238" y="1388"/>
                  </a:lnTo>
                  <a:lnTo>
                    <a:pt x="1331" y="1608"/>
                  </a:lnTo>
                  <a:lnTo>
                    <a:pt x="1400" y="1809"/>
                  </a:lnTo>
                  <a:lnTo>
                    <a:pt x="1447" y="1979"/>
                  </a:lnTo>
                  <a:lnTo>
                    <a:pt x="1490" y="2190"/>
                  </a:lnTo>
                  <a:lnTo>
                    <a:pt x="1511" y="2374"/>
                  </a:lnTo>
                  <a:lnTo>
                    <a:pt x="1523" y="2611"/>
                  </a:lnTo>
                </a:path>
              </a:pathLst>
            </a:custGeom>
            <a:gradFill rotWithShape="0">
              <a:gsLst>
                <a:gs pos="0">
                  <a:schemeClr val="folHlink">
                    <a:gamma/>
                    <a:shade val="80000"/>
                    <a:invGamma/>
                  </a:schemeClr>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3075" name="Arc 3"/>
            <p:cNvSpPr>
              <a:spLocks/>
            </p:cNvSpPr>
            <p:nvPr/>
          </p:nvSpPr>
          <p:spPr bwMode="ltGray">
            <a:xfrm>
              <a:off x="-652" y="958"/>
              <a:ext cx="4237" cy="3362"/>
            </a:xfrm>
            <a:custGeom>
              <a:avLst/>
              <a:gdLst>
                <a:gd name="G0" fmla="+- 0 0 0"/>
                <a:gd name="G1" fmla="+- 21360 0 0"/>
                <a:gd name="G2" fmla="+- 21600 0 0"/>
                <a:gd name="T0" fmla="*/ 3211 w 21600"/>
                <a:gd name="T1" fmla="*/ 0 h 21360"/>
                <a:gd name="T2" fmla="*/ 21600 w 21600"/>
                <a:gd name="T3" fmla="*/ 21360 h 21360"/>
                <a:gd name="T4" fmla="*/ 0 w 21600"/>
                <a:gd name="T5" fmla="*/ 21360 h 21360"/>
              </a:gdLst>
              <a:ahLst/>
              <a:cxnLst>
                <a:cxn ang="0">
                  <a:pos x="T0" y="T1"/>
                </a:cxn>
                <a:cxn ang="0">
                  <a:pos x="T2" y="T3"/>
                </a:cxn>
                <a:cxn ang="0">
                  <a:pos x="T4" y="T5"/>
                </a:cxn>
              </a:cxnLst>
              <a:rect l="0" t="0" r="r" b="b"/>
              <a:pathLst>
                <a:path w="21600" h="21360" fill="none" extrusionOk="0">
                  <a:moveTo>
                    <a:pt x="3210" y="0"/>
                  </a:moveTo>
                  <a:cubicBezTo>
                    <a:pt x="13781" y="1589"/>
                    <a:pt x="21600" y="10670"/>
                    <a:pt x="21600" y="21360"/>
                  </a:cubicBezTo>
                </a:path>
                <a:path w="21600" h="21360" stroke="0" extrusionOk="0">
                  <a:moveTo>
                    <a:pt x="3210" y="0"/>
                  </a:moveTo>
                  <a:cubicBezTo>
                    <a:pt x="13781" y="1589"/>
                    <a:pt x="21600" y="10670"/>
                    <a:pt x="21600" y="21360"/>
                  </a:cubicBezTo>
                  <a:lnTo>
                    <a:pt x="0" y="21360"/>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sp>
        <p:nvSpPr>
          <p:cNvPr id="3077" name="Rectangle 5"/>
          <p:cNvSpPr>
            <a:spLocks noGrp="1" noChangeArrowheads="1"/>
          </p:cNvSpPr>
          <p:nvPr>
            <p:ph type="ctrTitle" sz="quarter"/>
          </p:nvPr>
        </p:nvSpPr>
        <p:spPr>
          <a:xfrm>
            <a:off x="1293813" y="762000"/>
            <a:ext cx="7772400" cy="1143000"/>
          </a:xfrm>
        </p:spPr>
        <p:txBody>
          <a:bodyPr anchor="b"/>
          <a:lstStyle>
            <a:lvl1pPr>
              <a:defRPr/>
            </a:lvl1pPr>
          </a:lstStyle>
          <a:p>
            <a:pPr lvl="0"/>
            <a:r>
              <a:rPr lang="es-ES_tradnl" altLang="es-ES" noProof="0" smtClean="0"/>
              <a:t>Haga clic para modificar el estilo de título patrón</a:t>
            </a:r>
          </a:p>
        </p:txBody>
      </p:sp>
      <p:sp>
        <p:nvSpPr>
          <p:cNvPr id="3078" name="Rectangle 6"/>
          <p:cNvSpPr>
            <a:spLocks noGrp="1" noChangeArrowheads="1"/>
          </p:cNvSpPr>
          <p:nvPr>
            <p:ph type="subTitle" sz="quarter" idx="1"/>
          </p:nvPr>
        </p:nvSpPr>
        <p:spPr>
          <a:xfrm>
            <a:off x="685800" y="3429000"/>
            <a:ext cx="6400800" cy="1752600"/>
          </a:xfrm>
        </p:spPr>
        <p:txBody>
          <a:bodyPr anchor="ctr"/>
          <a:lstStyle>
            <a:lvl1pPr marL="0" indent="0" algn="ctr">
              <a:buFont typeface="Monotype Sorts" pitchFamily="2" charset="2"/>
              <a:buNone/>
              <a:defRPr/>
            </a:lvl1pPr>
          </a:lstStyle>
          <a:p>
            <a:pPr lvl="0"/>
            <a:r>
              <a:rPr lang="es-ES_tradnl" altLang="es-ES" noProof="0" smtClean="0"/>
              <a:t>Haga clic para modificar el estilo de subtítulo patrón</a:t>
            </a:r>
          </a:p>
        </p:txBody>
      </p:sp>
      <p:sp>
        <p:nvSpPr>
          <p:cNvPr id="3079" name="Rectangle 7"/>
          <p:cNvSpPr>
            <a:spLocks noGrp="1" noChangeArrowheads="1"/>
          </p:cNvSpPr>
          <p:nvPr>
            <p:ph type="dt" sz="quarter" idx="2"/>
          </p:nvPr>
        </p:nvSpPr>
        <p:spPr/>
        <p:txBody>
          <a:bodyPr/>
          <a:lstStyle>
            <a:lvl1pPr>
              <a:defRPr/>
            </a:lvl1pPr>
          </a:lstStyle>
          <a:p>
            <a:endParaRPr lang="es-ES_tradnl" altLang="es-ES"/>
          </a:p>
        </p:txBody>
      </p:sp>
      <p:sp>
        <p:nvSpPr>
          <p:cNvPr id="3080" name="Rectangle 8"/>
          <p:cNvSpPr>
            <a:spLocks noGrp="1" noChangeArrowheads="1"/>
          </p:cNvSpPr>
          <p:nvPr>
            <p:ph type="ftr" sz="quarter" idx="3"/>
          </p:nvPr>
        </p:nvSpPr>
        <p:spPr/>
        <p:txBody>
          <a:bodyPr/>
          <a:lstStyle>
            <a:lvl1pPr>
              <a:defRPr/>
            </a:lvl1pPr>
          </a:lstStyle>
          <a:p>
            <a:endParaRPr lang="es-ES_tradnl" altLang="es-ES"/>
          </a:p>
        </p:txBody>
      </p:sp>
      <p:sp>
        <p:nvSpPr>
          <p:cNvPr id="3081" name="Rectangle 9"/>
          <p:cNvSpPr>
            <a:spLocks noGrp="1" noChangeArrowheads="1"/>
          </p:cNvSpPr>
          <p:nvPr>
            <p:ph type="sldNum" sz="quarter" idx="4"/>
          </p:nvPr>
        </p:nvSpPr>
        <p:spPr/>
        <p:txBody>
          <a:bodyPr/>
          <a:lstStyle>
            <a:lvl1pPr>
              <a:defRPr/>
            </a:lvl1pPr>
          </a:lstStyle>
          <a:p>
            <a:fld id="{C12E7A43-D46F-4156-A45C-0D2A33844B44}" type="slidenum">
              <a:rPr lang="es-ES_tradnl" altLang="es-ES"/>
              <a:pPr/>
              <a:t>‹Nº›</a:t>
            </a:fld>
            <a:endParaRPr lang="es-ES_tradnl" altLang="es-ES"/>
          </a:p>
        </p:txBody>
      </p:sp>
    </p:spTree>
  </p:cSld>
  <p:clrMapOvr>
    <a:masterClrMapping/>
  </p:clrMapOvr>
  <p:transition>
    <p:cover dir="ld"/>
  </p:transition>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ítulo y texto vertical">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83715C10-8B5F-4DCB-8C4C-E53515F10518}" type="slidenum">
              <a:rPr lang="es-ES_tradnl" altLang="es-ES"/>
              <a:pPr/>
              <a:t>‹Nº›</a:t>
            </a:fld>
            <a:endParaRPr lang="es-ES_tradnl" altLang="es-ES"/>
          </a:p>
        </p:txBody>
      </p:sp>
    </p:spTree>
    <p:extLst>
      <p:ext uri="{BB962C8B-B14F-4D97-AF65-F5344CB8AC3E}">
        <p14:creationId xmlns:p14="http://schemas.microsoft.com/office/powerpoint/2010/main" val="1830849104"/>
      </p:ext>
    </p:extLst>
  </p:cSld>
  <p:clrMapOvr>
    <a:masterClrMapping/>
  </p:clrMapOvr>
  <p:transition>
    <p:cover dir="ld"/>
  </p:transition>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Título vertical y texto">
    <p:spTree>
      <p:nvGrpSpPr>
        <p:cNvPr id="1" name=""/>
        <p:cNvGrpSpPr/>
        <p:nvPr/>
      </p:nvGrpSpPr>
      <p:grpSpPr>
        <a:xfrm>
          <a:off x="0" y="0"/>
          <a:ext cx="0" cy="0"/>
          <a:chOff x="0" y="0"/>
          <a:chExt cx="0" cy="0"/>
        </a:xfrm>
      </p:grpSpPr>
      <p:sp>
        <p:nvSpPr>
          <p:cNvPr id="2" name="1 Título vertical"/>
          <p:cNvSpPr>
            <a:spLocks noGrp="1"/>
          </p:cNvSpPr>
          <p:nvPr>
            <p:ph type="title" orient="vert"/>
          </p:nvPr>
        </p:nvSpPr>
        <p:spPr>
          <a:xfrm>
            <a:off x="6515100" y="609600"/>
            <a:ext cx="1943100" cy="5486400"/>
          </a:xfrm>
        </p:spPr>
        <p:txBody>
          <a:bodyPr vert="eaVert"/>
          <a:lstStyle/>
          <a:p>
            <a:r>
              <a:rPr lang="es-ES" smtClean="0"/>
              <a:t>Haga clic para modificar el estilo de título del patrón</a:t>
            </a:r>
            <a:endParaRPr lang="es-ES"/>
          </a:p>
        </p:txBody>
      </p:sp>
      <p:sp>
        <p:nvSpPr>
          <p:cNvPr id="3" name="2 Marcador de texto vertical"/>
          <p:cNvSpPr>
            <a:spLocks noGrp="1"/>
          </p:cNvSpPr>
          <p:nvPr>
            <p:ph type="body" orient="vert" idx="1"/>
          </p:nvPr>
        </p:nvSpPr>
        <p:spPr>
          <a:xfrm>
            <a:off x="685800" y="609600"/>
            <a:ext cx="5676900" cy="5486400"/>
          </a:xfrm>
        </p:spPr>
        <p:txBody>
          <a:bodyPr vert="eaVert"/>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F10999D7-E878-41AA-806F-8D32DFC82B30}" type="slidenum">
              <a:rPr lang="es-ES_tradnl" altLang="es-ES"/>
              <a:pPr/>
              <a:t>‹Nº›</a:t>
            </a:fld>
            <a:endParaRPr lang="es-ES_tradnl" altLang="es-ES"/>
          </a:p>
        </p:txBody>
      </p:sp>
    </p:spTree>
    <p:extLst>
      <p:ext uri="{BB962C8B-B14F-4D97-AF65-F5344CB8AC3E}">
        <p14:creationId xmlns:p14="http://schemas.microsoft.com/office/powerpoint/2010/main" val="9720877"/>
      </p:ext>
    </p:extLst>
  </p:cSld>
  <p:clrMapOvr>
    <a:masterClrMapping/>
  </p:clrMapOvr>
  <p:transition>
    <p:cover dir="ld"/>
  </p:transition>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ítulo y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idx="1"/>
          </p:nvPr>
        </p:nvSpPr>
        <p:spPr/>
        <p:txBody>
          <a:body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3B8002C2-B18F-44DB-9B49-EB3260FFE85E}" type="slidenum">
              <a:rPr lang="es-ES_tradnl" altLang="es-ES"/>
              <a:pPr/>
              <a:t>‹Nº›</a:t>
            </a:fld>
            <a:endParaRPr lang="es-ES_tradnl" altLang="es-ES"/>
          </a:p>
        </p:txBody>
      </p:sp>
    </p:spTree>
    <p:extLst>
      <p:ext uri="{BB962C8B-B14F-4D97-AF65-F5344CB8AC3E}">
        <p14:creationId xmlns:p14="http://schemas.microsoft.com/office/powerpoint/2010/main" val="753773994"/>
      </p:ext>
    </p:extLst>
  </p:cSld>
  <p:clrMapOvr>
    <a:masterClrMapping/>
  </p:clrMapOvr>
  <p:transition>
    <p:cover dir="ld"/>
  </p:transition>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Encabezado de sección">
    <p:spTree>
      <p:nvGrpSpPr>
        <p:cNvPr id="1" name=""/>
        <p:cNvGrpSpPr/>
        <p:nvPr/>
      </p:nvGrpSpPr>
      <p:grpSpPr>
        <a:xfrm>
          <a:off x="0" y="0"/>
          <a:ext cx="0" cy="0"/>
          <a:chOff x="0" y="0"/>
          <a:chExt cx="0" cy="0"/>
        </a:xfrm>
      </p:grpSpPr>
      <p:sp>
        <p:nvSpPr>
          <p:cNvPr id="2" name="1 Título"/>
          <p:cNvSpPr>
            <a:spLocks noGrp="1"/>
          </p:cNvSpPr>
          <p:nvPr>
            <p:ph type="title"/>
          </p:nvPr>
        </p:nvSpPr>
        <p:spPr>
          <a:xfrm>
            <a:off x="722313" y="4406900"/>
            <a:ext cx="7772400" cy="1362075"/>
          </a:xfrm>
        </p:spPr>
        <p:txBody>
          <a:bodyPr anchor="t"/>
          <a:lstStyle>
            <a:lvl1pPr algn="l">
              <a:defRPr sz="4000" b="1" cap="all"/>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722313" y="2906713"/>
            <a:ext cx="7772400" cy="1500187"/>
          </a:xfrm>
        </p:spPr>
        <p:txBody>
          <a:bodyPr anchor="b"/>
          <a:lstStyle>
            <a:lvl1pPr marL="0" indent="0">
              <a:buNone/>
              <a:defRPr sz="2000"/>
            </a:lvl1pPr>
            <a:lvl2pPr marL="457200" indent="0">
              <a:buNone/>
              <a:defRPr sz="1800"/>
            </a:lvl2pPr>
            <a:lvl3pPr marL="914400" indent="0">
              <a:buNone/>
              <a:defRPr sz="1600"/>
            </a:lvl3pPr>
            <a:lvl4pPr marL="1371600" indent="0">
              <a:buNone/>
              <a:defRPr sz="1400"/>
            </a:lvl4pPr>
            <a:lvl5pPr marL="1828800" indent="0">
              <a:buNone/>
              <a:defRPr sz="1400"/>
            </a:lvl5pPr>
            <a:lvl6pPr marL="2286000" indent="0">
              <a:buNone/>
              <a:defRPr sz="1400"/>
            </a:lvl6pPr>
            <a:lvl7pPr marL="2743200" indent="0">
              <a:buNone/>
              <a:defRPr sz="1400"/>
            </a:lvl7pPr>
            <a:lvl8pPr marL="3200400" indent="0">
              <a:buNone/>
              <a:defRPr sz="1400"/>
            </a:lvl8pPr>
            <a:lvl9pPr marL="3657600" indent="0">
              <a:buNone/>
              <a:defRPr sz="1400"/>
            </a:lvl9pPr>
          </a:lstStyle>
          <a:p>
            <a:pPr lvl="0"/>
            <a:r>
              <a:rPr lang="es-ES" smtClean="0"/>
              <a:t>Haga clic para modificar el estilo de texto del patrón</a:t>
            </a:r>
          </a:p>
        </p:txBody>
      </p:sp>
      <p:sp>
        <p:nvSpPr>
          <p:cNvPr id="4" name="3 Marcador de fecha"/>
          <p:cNvSpPr>
            <a:spLocks noGrp="1"/>
          </p:cNvSpPr>
          <p:nvPr>
            <p:ph type="dt" sz="half" idx="10"/>
          </p:nvPr>
        </p:nvSpPr>
        <p:spPr/>
        <p:txBody>
          <a:bodyPr/>
          <a:lstStyle>
            <a:lvl1pPr>
              <a:defRPr/>
            </a:lvl1pPr>
          </a:lstStyle>
          <a:p>
            <a:endParaRPr lang="es-ES_tradnl" altLang="es-ES"/>
          </a:p>
        </p:txBody>
      </p:sp>
      <p:sp>
        <p:nvSpPr>
          <p:cNvPr id="5" name="4 Marcador de pie de página"/>
          <p:cNvSpPr>
            <a:spLocks noGrp="1"/>
          </p:cNvSpPr>
          <p:nvPr>
            <p:ph type="ftr" sz="quarter" idx="11"/>
          </p:nvPr>
        </p:nvSpPr>
        <p:spPr/>
        <p:txBody>
          <a:bodyPr/>
          <a:lstStyle>
            <a:lvl1pPr>
              <a:defRPr/>
            </a:lvl1pPr>
          </a:lstStyle>
          <a:p>
            <a:endParaRPr lang="es-ES_tradnl" altLang="es-ES"/>
          </a:p>
        </p:txBody>
      </p:sp>
      <p:sp>
        <p:nvSpPr>
          <p:cNvPr id="6" name="5 Marcador de número de diapositiva"/>
          <p:cNvSpPr>
            <a:spLocks noGrp="1"/>
          </p:cNvSpPr>
          <p:nvPr>
            <p:ph type="sldNum" sz="quarter" idx="12"/>
          </p:nvPr>
        </p:nvSpPr>
        <p:spPr/>
        <p:txBody>
          <a:bodyPr/>
          <a:lstStyle>
            <a:lvl1pPr>
              <a:defRPr/>
            </a:lvl1pPr>
          </a:lstStyle>
          <a:p>
            <a:fld id="{0171D703-F703-427F-8C2F-042A92CBD75F}" type="slidenum">
              <a:rPr lang="es-ES_tradnl" altLang="es-ES"/>
              <a:pPr/>
              <a:t>‹Nº›</a:t>
            </a:fld>
            <a:endParaRPr lang="es-ES_tradnl" altLang="es-ES"/>
          </a:p>
        </p:txBody>
      </p:sp>
    </p:spTree>
    <p:extLst>
      <p:ext uri="{BB962C8B-B14F-4D97-AF65-F5344CB8AC3E}">
        <p14:creationId xmlns:p14="http://schemas.microsoft.com/office/powerpoint/2010/main" val="3716554849"/>
      </p:ext>
    </p:extLst>
  </p:cSld>
  <p:clrMapOvr>
    <a:masterClrMapping/>
  </p:clrMapOvr>
  <p:transition>
    <p:cover dir="ld"/>
  </p:transition>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os objetos">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contenido"/>
          <p:cNvSpPr>
            <a:spLocks noGrp="1"/>
          </p:cNvSpPr>
          <p:nvPr>
            <p:ph sz="half" idx="1"/>
          </p:nvPr>
        </p:nvSpPr>
        <p:spPr>
          <a:xfrm>
            <a:off x="6858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contenido"/>
          <p:cNvSpPr>
            <a:spLocks noGrp="1"/>
          </p:cNvSpPr>
          <p:nvPr>
            <p:ph sz="half" idx="2"/>
          </p:nvPr>
        </p:nvSpPr>
        <p:spPr>
          <a:xfrm>
            <a:off x="4648200" y="1981200"/>
            <a:ext cx="3810000" cy="4114800"/>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fecha"/>
          <p:cNvSpPr>
            <a:spLocks noGrp="1"/>
          </p:cNvSpPr>
          <p:nvPr>
            <p:ph type="dt" sz="half" idx="10"/>
          </p:nvPr>
        </p:nvSpPr>
        <p:spPr/>
        <p:txBody>
          <a:bodyPr/>
          <a:lstStyle>
            <a:lvl1pPr>
              <a:defRPr/>
            </a:lvl1pPr>
          </a:lstStyle>
          <a:p>
            <a:endParaRPr lang="es-ES_tradnl" altLang="es-ES"/>
          </a:p>
        </p:txBody>
      </p:sp>
      <p:sp>
        <p:nvSpPr>
          <p:cNvPr id="6" name="5 Marcador de pie de página"/>
          <p:cNvSpPr>
            <a:spLocks noGrp="1"/>
          </p:cNvSpPr>
          <p:nvPr>
            <p:ph type="ftr" sz="quarter" idx="11"/>
          </p:nvPr>
        </p:nvSpPr>
        <p:spPr/>
        <p:txBody>
          <a:bodyPr/>
          <a:lstStyle>
            <a:lvl1pPr>
              <a:defRPr/>
            </a:lvl1pPr>
          </a:lstStyle>
          <a:p>
            <a:endParaRPr lang="es-ES_tradnl" altLang="es-ES"/>
          </a:p>
        </p:txBody>
      </p:sp>
      <p:sp>
        <p:nvSpPr>
          <p:cNvPr id="7" name="6 Marcador de número de diapositiva"/>
          <p:cNvSpPr>
            <a:spLocks noGrp="1"/>
          </p:cNvSpPr>
          <p:nvPr>
            <p:ph type="sldNum" sz="quarter" idx="12"/>
          </p:nvPr>
        </p:nvSpPr>
        <p:spPr/>
        <p:txBody>
          <a:bodyPr/>
          <a:lstStyle>
            <a:lvl1pPr>
              <a:defRPr/>
            </a:lvl1pPr>
          </a:lstStyle>
          <a:p>
            <a:fld id="{39E3FB17-B4AD-4570-8480-5CB14C6D1C6C}" type="slidenum">
              <a:rPr lang="es-ES_tradnl" altLang="es-ES"/>
              <a:pPr/>
              <a:t>‹Nº›</a:t>
            </a:fld>
            <a:endParaRPr lang="es-ES_tradnl" altLang="es-ES"/>
          </a:p>
        </p:txBody>
      </p:sp>
    </p:spTree>
    <p:extLst>
      <p:ext uri="{BB962C8B-B14F-4D97-AF65-F5344CB8AC3E}">
        <p14:creationId xmlns:p14="http://schemas.microsoft.com/office/powerpoint/2010/main" val="1708098749"/>
      </p:ext>
    </p:extLst>
  </p:cSld>
  <p:clrMapOvr>
    <a:masterClrMapping/>
  </p:clrMapOvr>
  <p:transition>
    <p:cover dir="ld"/>
  </p:transition>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ción">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4638"/>
            <a:ext cx="8229600" cy="1143000"/>
          </a:xfrm>
        </p:spPr>
        <p:txBody>
          <a:bodyPr/>
          <a:lstStyle>
            <a:lvl1pPr>
              <a:defRPr/>
            </a:lvl1pPr>
          </a:lstStyle>
          <a:p>
            <a:r>
              <a:rPr lang="es-ES" smtClean="0"/>
              <a:t>Haga clic para modificar el estilo de título del patrón</a:t>
            </a:r>
            <a:endParaRPr lang="es-ES"/>
          </a:p>
        </p:txBody>
      </p:sp>
      <p:sp>
        <p:nvSpPr>
          <p:cNvPr id="3" name="2 Marcador de texto"/>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4" name="3 Marcador de contenido"/>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5" name="4 Marcador de texto"/>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s-ES" smtClean="0"/>
              <a:t>Haga clic para modificar el estilo de texto del patrón</a:t>
            </a:r>
          </a:p>
        </p:txBody>
      </p:sp>
      <p:sp>
        <p:nvSpPr>
          <p:cNvPr id="6" name="5 Marcador de contenido"/>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7" name="6 Marcador de fecha"/>
          <p:cNvSpPr>
            <a:spLocks noGrp="1"/>
          </p:cNvSpPr>
          <p:nvPr>
            <p:ph type="dt" sz="half" idx="10"/>
          </p:nvPr>
        </p:nvSpPr>
        <p:spPr/>
        <p:txBody>
          <a:bodyPr/>
          <a:lstStyle>
            <a:lvl1pPr>
              <a:defRPr/>
            </a:lvl1pPr>
          </a:lstStyle>
          <a:p>
            <a:endParaRPr lang="es-ES_tradnl" altLang="es-ES"/>
          </a:p>
        </p:txBody>
      </p:sp>
      <p:sp>
        <p:nvSpPr>
          <p:cNvPr id="8" name="7 Marcador de pie de página"/>
          <p:cNvSpPr>
            <a:spLocks noGrp="1"/>
          </p:cNvSpPr>
          <p:nvPr>
            <p:ph type="ftr" sz="quarter" idx="11"/>
          </p:nvPr>
        </p:nvSpPr>
        <p:spPr/>
        <p:txBody>
          <a:bodyPr/>
          <a:lstStyle>
            <a:lvl1pPr>
              <a:defRPr/>
            </a:lvl1pPr>
          </a:lstStyle>
          <a:p>
            <a:endParaRPr lang="es-ES_tradnl" altLang="es-ES"/>
          </a:p>
        </p:txBody>
      </p:sp>
      <p:sp>
        <p:nvSpPr>
          <p:cNvPr id="9" name="8 Marcador de número de diapositiva"/>
          <p:cNvSpPr>
            <a:spLocks noGrp="1"/>
          </p:cNvSpPr>
          <p:nvPr>
            <p:ph type="sldNum" sz="quarter" idx="12"/>
          </p:nvPr>
        </p:nvSpPr>
        <p:spPr/>
        <p:txBody>
          <a:bodyPr/>
          <a:lstStyle>
            <a:lvl1pPr>
              <a:defRPr/>
            </a:lvl1pPr>
          </a:lstStyle>
          <a:p>
            <a:fld id="{7953AD01-1536-4ED8-BD2C-E75BF804CF8D}" type="slidenum">
              <a:rPr lang="es-ES_tradnl" altLang="es-ES"/>
              <a:pPr/>
              <a:t>‹Nº›</a:t>
            </a:fld>
            <a:endParaRPr lang="es-ES_tradnl" altLang="es-ES"/>
          </a:p>
        </p:txBody>
      </p:sp>
    </p:spTree>
    <p:extLst>
      <p:ext uri="{BB962C8B-B14F-4D97-AF65-F5344CB8AC3E}">
        <p14:creationId xmlns:p14="http://schemas.microsoft.com/office/powerpoint/2010/main" val="1575081249"/>
      </p:ext>
    </p:extLst>
  </p:cSld>
  <p:clrMapOvr>
    <a:masterClrMapping/>
  </p:clrMapOvr>
  <p:transition>
    <p:cover dir="ld"/>
  </p:transition>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ólo el título">
    <p:spTree>
      <p:nvGrpSpPr>
        <p:cNvPr id="1" name=""/>
        <p:cNvGrpSpPr/>
        <p:nvPr/>
      </p:nvGrpSpPr>
      <p:grpSpPr>
        <a:xfrm>
          <a:off x="0" y="0"/>
          <a:ext cx="0" cy="0"/>
          <a:chOff x="0" y="0"/>
          <a:chExt cx="0" cy="0"/>
        </a:xfrm>
      </p:grpSpPr>
      <p:sp>
        <p:nvSpPr>
          <p:cNvPr id="2" name="1 Título"/>
          <p:cNvSpPr>
            <a:spLocks noGrp="1"/>
          </p:cNvSpPr>
          <p:nvPr>
            <p:ph type="title"/>
          </p:nvPr>
        </p:nvSpPr>
        <p:spPr/>
        <p:txBody>
          <a:bodyPr/>
          <a:lstStyle/>
          <a:p>
            <a:r>
              <a:rPr lang="es-ES" smtClean="0"/>
              <a:t>Haga clic para modificar el estilo de título del patrón</a:t>
            </a:r>
            <a:endParaRPr lang="es-ES"/>
          </a:p>
        </p:txBody>
      </p:sp>
      <p:sp>
        <p:nvSpPr>
          <p:cNvPr id="3" name="2 Marcador de fecha"/>
          <p:cNvSpPr>
            <a:spLocks noGrp="1"/>
          </p:cNvSpPr>
          <p:nvPr>
            <p:ph type="dt" sz="half" idx="10"/>
          </p:nvPr>
        </p:nvSpPr>
        <p:spPr/>
        <p:txBody>
          <a:bodyPr/>
          <a:lstStyle>
            <a:lvl1pPr>
              <a:defRPr/>
            </a:lvl1pPr>
          </a:lstStyle>
          <a:p>
            <a:endParaRPr lang="es-ES_tradnl" altLang="es-ES"/>
          </a:p>
        </p:txBody>
      </p:sp>
      <p:sp>
        <p:nvSpPr>
          <p:cNvPr id="4" name="3 Marcador de pie de página"/>
          <p:cNvSpPr>
            <a:spLocks noGrp="1"/>
          </p:cNvSpPr>
          <p:nvPr>
            <p:ph type="ftr" sz="quarter" idx="11"/>
          </p:nvPr>
        </p:nvSpPr>
        <p:spPr/>
        <p:txBody>
          <a:bodyPr/>
          <a:lstStyle>
            <a:lvl1pPr>
              <a:defRPr/>
            </a:lvl1pPr>
          </a:lstStyle>
          <a:p>
            <a:endParaRPr lang="es-ES_tradnl" altLang="es-ES"/>
          </a:p>
        </p:txBody>
      </p:sp>
      <p:sp>
        <p:nvSpPr>
          <p:cNvPr id="5" name="4 Marcador de número de diapositiva"/>
          <p:cNvSpPr>
            <a:spLocks noGrp="1"/>
          </p:cNvSpPr>
          <p:nvPr>
            <p:ph type="sldNum" sz="quarter" idx="12"/>
          </p:nvPr>
        </p:nvSpPr>
        <p:spPr/>
        <p:txBody>
          <a:bodyPr/>
          <a:lstStyle>
            <a:lvl1pPr>
              <a:defRPr/>
            </a:lvl1pPr>
          </a:lstStyle>
          <a:p>
            <a:fld id="{A6C8FACE-DEA5-4285-82F5-9B546B41DEFC}" type="slidenum">
              <a:rPr lang="es-ES_tradnl" altLang="es-ES"/>
              <a:pPr/>
              <a:t>‹Nº›</a:t>
            </a:fld>
            <a:endParaRPr lang="es-ES_tradnl" altLang="es-ES"/>
          </a:p>
        </p:txBody>
      </p:sp>
    </p:spTree>
    <p:extLst>
      <p:ext uri="{BB962C8B-B14F-4D97-AF65-F5344CB8AC3E}">
        <p14:creationId xmlns:p14="http://schemas.microsoft.com/office/powerpoint/2010/main" val="1351022685"/>
      </p:ext>
    </p:extLst>
  </p:cSld>
  <p:clrMapOvr>
    <a:masterClrMapping/>
  </p:clrMapOvr>
  <p:transition>
    <p:cover dir="ld"/>
  </p:transition>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En blanco">
    <p:spTree>
      <p:nvGrpSpPr>
        <p:cNvPr id="1" name=""/>
        <p:cNvGrpSpPr/>
        <p:nvPr/>
      </p:nvGrpSpPr>
      <p:grpSpPr>
        <a:xfrm>
          <a:off x="0" y="0"/>
          <a:ext cx="0" cy="0"/>
          <a:chOff x="0" y="0"/>
          <a:chExt cx="0" cy="0"/>
        </a:xfrm>
      </p:grpSpPr>
      <p:sp>
        <p:nvSpPr>
          <p:cNvPr id="2" name="1 Marcador de fecha"/>
          <p:cNvSpPr>
            <a:spLocks noGrp="1"/>
          </p:cNvSpPr>
          <p:nvPr>
            <p:ph type="dt" sz="half" idx="10"/>
          </p:nvPr>
        </p:nvSpPr>
        <p:spPr/>
        <p:txBody>
          <a:bodyPr/>
          <a:lstStyle>
            <a:lvl1pPr>
              <a:defRPr/>
            </a:lvl1pPr>
          </a:lstStyle>
          <a:p>
            <a:endParaRPr lang="es-ES_tradnl" altLang="es-ES"/>
          </a:p>
        </p:txBody>
      </p:sp>
      <p:sp>
        <p:nvSpPr>
          <p:cNvPr id="3" name="2 Marcador de pie de página"/>
          <p:cNvSpPr>
            <a:spLocks noGrp="1"/>
          </p:cNvSpPr>
          <p:nvPr>
            <p:ph type="ftr" sz="quarter" idx="11"/>
          </p:nvPr>
        </p:nvSpPr>
        <p:spPr/>
        <p:txBody>
          <a:bodyPr/>
          <a:lstStyle>
            <a:lvl1pPr>
              <a:defRPr/>
            </a:lvl1pPr>
          </a:lstStyle>
          <a:p>
            <a:endParaRPr lang="es-ES_tradnl" altLang="es-ES"/>
          </a:p>
        </p:txBody>
      </p:sp>
      <p:sp>
        <p:nvSpPr>
          <p:cNvPr id="4" name="3 Marcador de número de diapositiva"/>
          <p:cNvSpPr>
            <a:spLocks noGrp="1"/>
          </p:cNvSpPr>
          <p:nvPr>
            <p:ph type="sldNum" sz="quarter" idx="12"/>
          </p:nvPr>
        </p:nvSpPr>
        <p:spPr/>
        <p:txBody>
          <a:bodyPr/>
          <a:lstStyle>
            <a:lvl1pPr>
              <a:defRPr/>
            </a:lvl1pPr>
          </a:lstStyle>
          <a:p>
            <a:fld id="{14E312D4-6C5B-4115-A2D9-E97A350E0765}" type="slidenum">
              <a:rPr lang="es-ES_tradnl" altLang="es-ES"/>
              <a:pPr/>
              <a:t>‹Nº›</a:t>
            </a:fld>
            <a:endParaRPr lang="es-ES_tradnl" altLang="es-ES"/>
          </a:p>
        </p:txBody>
      </p:sp>
    </p:spTree>
    <p:extLst>
      <p:ext uri="{BB962C8B-B14F-4D97-AF65-F5344CB8AC3E}">
        <p14:creationId xmlns:p14="http://schemas.microsoft.com/office/powerpoint/2010/main" val="901155862"/>
      </p:ext>
    </p:extLst>
  </p:cSld>
  <p:clrMapOvr>
    <a:masterClrMapping/>
  </p:clrMapOvr>
  <p:transition>
    <p:cover dir="ld"/>
  </p:transition>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ido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457200" y="273050"/>
            <a:ext cx="3008313" cy="1162050"/>
          </a:xfrm>
        </p:spPr>
        <p:txBody>
          <a:bodyPr anchor="b"/>
          <a:lstStyle>
            <a:lvl1pPr algn="l">
              <a:defRPr sz="2000" b="1"/>
            </a:lvl1pPr>
          </a:lstStyle>
          <a:p>
            <a:r>
              <a:rPr lang="es-ES" smtClean="0"/>
              <a:t>Haga clic para modificar el estilo de título del patrón</a:t>
            </a:r>
            <a:endParaRPr lang="es-ES"/>
          </a:p>
        </p:txBody>
      </p:sp>
      <p:sp>
        <p:nvSpPr>
          <p:cNvPr id="3" name="2 Marcador de contenido"/>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s-ES" smtClean="0"/>
              <a:t>Haga clic para modificar el estilo de texto del patrón</a:t>
            </a:r>
          </a:p>
          <a:p>
            <a:pPr lvl="1"/>
            <a:r>
              <a:rPr lang="es-ES" smtClean="0"/>
              <a:t>Segundo nivel</a:t>
            </a:r>
          </a:p>
          <a:p>
            <a:pPr lvl="2"/>
            <a:r>
              <a:rPr lang="es-ES" smtClean="0"/>
              <a:t>Tercer nivel</a:t>
            </a:r>
          </a:p>
          <a:p>
            <a:pPr lvl="3"/>
            <a:r>
              <a:rPr lang="es-ES" smtClean="0"/>
              <a:t>Cuarto nivel</a:t>
            </a:r>
          </a:p>
          <a:p>
            <a:pPr lvl="4"/>
            <a:r>
              <a:rPr lang="es-ES" smtClean="0"/>
              <a:t>Quinto nivel</a:t>
            </a:r>
            <a:endParaRPr lang="es-ES"/>
          </a:p>
        </p:txBody>
      </p:sp>
      <p:sp>
        <p:nvSpPr>
          <p:cNvPr id="4" name="3 Marcador de texto"/>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_tradnl" altLang="es-ES"/>
          </a:p>
        </p:txBody>
      </p:sp>
      <p:sp>
        <p:nvSpPr>
          <p:cNvPr id="6" name="5 Marcador de pie de página"/>
          <p:cNvSpPr>
            <a:spLocks noGrp="1"/>
          </p:cNvSpPr>
          <p:nvPr>
            <p:ph type="ftr" sz="quarter" idx="11"/>
          </p:nvPr>
        </p:nvSpPr>
        <p:spPr/>
        <p:txBody>
          <a:bodyPr/>
          <a:lstStyle>
            <a:lvl1pPr>
              <a:defRPr/>
            </a:lvl1pPr>
          </a:lstStyle>
          <a:p>
            <a:endParaRPr lang="es-ES_tradnl" altLang="es-ES"/>
          </a:p>
        </p:txBody>
      </p:sp>
      <p:sp>
        <p:nvSpPr>
          <p:cNvPr id="7" name="6 Marcador de número de diapositiva"/>
          <p:cNvSpPr>
            <a:spLocks noGrp="1"/>
          </p:cNvSpPr>
          <p:nvPr>
            <p:ph type="sldNum" sz="quarter" idx="12"/>
          </p:nvPr>
        </p:nvSpPr>
        <p:spPr/>
        <p:txBody>
          <a:bodyPr/>
          <a:lstStyle>
            <a:lvl1pPr>
              <a:defRPr/>
            </a:lvl1pPr>
          </a:lstStyle>
          <a:p>
            <a:fld id="{8DB460E7-CAD8-41EC-961F-B0E48DE2A6EC}" type="slidenum">
              <a:rPr lang="es-ES_tradnl" altLang="es-ES"/>
              <a:pPr/>
              <a:t>‹Nº›</a:t>
            </a:fld>
            <a:endParaRPr lang="es-ES_tradnl" altLang="es-ES"/>
          </a:p>
        </p:txBody>
      </p:sp>
    </p:spTree>
    <p:extLst>
      <p:ext uri="{BB962C8B-B14F-4D97-AF65-F5344CB8AC3E}">
        <p14:creationId xmlns:p14="http://schemas.microsoft.com/office/powerpoint/2010/main" val="1869285296"/>
      </p:ext>
    </p:extLst>
  </p:cSld>
  <p:clrMapOvr>
    <a:masterClrMapping/>
  </p:clrMapOvr>
  <p:transition>
    <p:cover dir="ld"/>
  </p:transition>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n con título">
    <p:spTree>
      <p:nvGrpSpPr>
        <p:cNvPr id="1" name=""/>
        <p:cNvGrpSpPr/>
        <p:nvPr/>
      </p:nvGrpSpPr>
      <p:grpSpPr>
        <a:xfrm>
          <a:off x="0" y="0"/>
          <a:ext cx="0" cy="0"/>
          <a:chOff x="0" y="0"/>
          <a:chExt cx="0" cy="0"/>
        </a:xfrm>
      </p:grpSpPr>
      <p:sp>
        <p:nvSpPr>
          <p:cNvPr id="2" name="1 Título"/>
          <p:cNvSpPr>
            <a:spLocks noGrp="1"/>
          </p:cNvSpPr>
          <p:nvPr>
            <p:ph type="title"/>
          </p:nvPr>
        </p:nvSpPr>
        <p:spPr>
          <a:xfrm>
            <a:off x="1792288" y="4800600"/>
            <a:ext cx="5486400" cy="566738"/>
          </a:xfrm>
        </p:spPr>
        <p:txBody>
          <a:bodyPr anchor="b"/>
          <a:lstStyle>
            <a:lvl1pPr algn="l">
              <a:defRPr sz="2000" b="1"/>
            </a:lvl1pPr>
          </a:lstStyle>
          <a:p>
            <a:r>
              <a:rPr lang="es-ES" smtClean="0"/>
              <a:t>Haga clic para modificar el estilo de título del patrón</a:t>
            </a:r>
            <a:endParaRPr lang="es-ES"/>
          </a:p>
        </p:txBody>
      </p:sp>
      <p:sp>
        <p:nvSpPr>
          <p:cNvPr id="3" name="2 Marcador de posición de imagen"/>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s-ES"/>
          </a:p>
        </p:txBody>
      </p:sp>
      <p:sp>
        <p:nvSpPr>
          <p:cNvPr id="4" name="3 Marcador de texto"/>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s-ES" smtClean="0"/>
              <a:t>Haga clic para modificar el estilo de texto del patrón</a:t>
            </a:r>
          </a:p>
        </p:txBody>
      </p:sp>
      <p:sp>
        <p:nvSpPr>
          <p:cNvPr id="5" name="4 Marcador de fecha"/>
          <p:cNvSpPr>
            <a:spLocks noGrp="1"/>
          </p:cNvSpPr>
          <p:nvPr>
            <p:ph type="dt" sz="half" idx="10"/>
          </p:nvPr>
        </p:nvSpPr>
        <p:spPr/>
        <p:txBody>
          <a:bodyPr/>
          <a:lstStyle>
            <a:lvl1pPr>
              <a:defRPr/>
            </a:lvl1pPr>
          </a:lstStyle>
          <a:p>
            <a:endParaRPr lang="es-ES_tradnl" altLang="es-ES"/>
          </a:p>
        </p:txBody>
      </p:sp>
      <p:sp>
        <p:nvSpPr>
          <p:cNvPr id="6" name="5 Marcador de pie de página"/>
          <p:cNvSpPr>
            <a:spLocks noGrp="1"/>
          </p:cNvSpPr>
          <p:nvPr>
            <p:ph type="ftr" sz="quarter" idx="11"/>
          </p:nvPr>
        </p:nvSpPr>
        <p:spPr/>
        <p:txBody>
          <a:bodyPr/>
          <a:lstStyle>
            <a:lvl1pPr>
              <a:defRPr/>
            </a:lvl1pPr>
          </a:lstStyle>
          <a:p>
            <a:endParaRPr lang="es-ES_tradnl" altLang="es-ES"/>
          </a:p>
        </p:txBody>
      </p:sp>
      <p:sp>
        <p:nvSpPr>
          <p:cNvPr id="7" name="6 Marcador de número de diapositiva"/>
          <p:cNvSpPr>
            <a:spLocks noGrp="1"/>
          </p:cNvSpPr>
          <p:nvPr>
            <p:ph type="sldNum" sz="quarter" idx="12"/>
          </p:nvPr>
        </p:nvSpPr>
        <p:spPr/>
        <p:txBody>
          <a:bodyPr/>
          <a:lstStyle>
            <a:lvl1pPr>
              <a:defRPr/>
            </a:lvl1pPr>
          </a:lstStyle>
          <a:p>
            <a:fld id="{C57BA46C-EA4A-4966-B492-12DA6A217671}" type="slidenum">
              <a:rPr lang="es-ES_tradnl" altLang="es-ES"/>
              <a:pPr/>
              <a:t>‹Nº›</a:t>
            </a:fld>
            <a:endParaRPr lang="es-ES_tradnl" altLang="es-ES"/>
          </a:p>
        </p:txBody>
      </p:sp>
    </p:spTree>
    <p:extLst>
      <p:ext uri="{BB962C8B-B14F-4D97-AF65-F5344CB8AC3E}">
        <p14:creationId xmlns:p14="http://schemas.microsoft.com/office/powerpoint/2010/main" val="2460211240"/>
      </p:ext>
    </p:extLst>
  </p:cSld>
  <p:clrMapOvr>
    <a:masterClrMapping/>
  </p:clrMapOvr>
  <p:transition>
    <p:cover dir="ld"/>
  </p:transition>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gradFill rotWithShape="0">
          <a:gsLst>
            <a:gs pos="0">
              <a:schemeClr val="bg1"/>
            </a:gs>
            <a:gs pos="100000">
              <a:schemeClr val="bg2"/>
            </a:gs>
          </a:gsLst>
          <a:lin ang="0" scaled="1"/>
        </a:gradFill>
        <a:effectLst/>
      </p:bgPr>
    </p:bg>
    <p:spTree>
      <p:nvGrpSpPr>
        <p:cNvPr id="1" name=""/>
        <p:cNvGrpSpPr/>
        <p:nvPr/>
      </p:nvGrpSpPr>
      <p:grpSpPr>
        <a:xfrm>
          <a:off x="0" y="0"/>
          <a:ext cx="0" cy="0"/>
          <a:chOff x="0" y="0"/>
          <a:chExt cx="0" cy="0"/>
        </a:xfrm>
      </p:grpSpPr>
      <p:grpSp>
        <p:nvGrpSpPr>
          <p:cNvPr id="1028" name="Group 4"/>
          <p:cNvGrpSpPr>
            <a:grpSpLocks/>
          </p:cNvGrpSpPr>
          <p:nvPr/>
        </p:nvGrpSpPr>
        <p:grpSpPr bwMode="auto">
          <a:xfrm>
            <a:off x="0" y="1588"/>
            <a:ext cx="9132888" cy="6845300"/>
            <a:chOff x="0" y="1"/>
            <a:chExt cx="5753" cy="4312"/>
          </a:xfrm>
        </p:grpSpPr>
        <p:sp>
          <p:nvSpPr>
            <p:cNvPr id="1026" name="Freeform 2"/>
            <p:cNvSpPr>
              <a:spLocks/>
            </p:cNvSpPr>
            <p:nvPr/>
          </p:nvSpPr>
          <p:spPr bwMode="ltGray">
            <a:xfrm>
              <a:off x="3394" y="999"/>
              <a:ext cx="2359" cy="3314"/>
            </a:xfrm>
            <a:custGeom>
              <a:avLst/>
              <a:gdLst>
                <a:gd name="T0" fmla="*/ 1905 w 2359"/>
                <a:gd name="T1" fmla="*/ 3312 h 3314"/>
                <a:gd name="T2" fmla="*/ 2358 w 2359"/>
                <a:gd name="T3" fmla="*/ 3313 h 3314"/>
                <a:gd name="T4" fmla="*/ 2358 w 2359"/>
                <a:gd name="T5" fmla="*/ 1437 h 3314"/>
                <a:gd name="T6" fmla="*/ 0 w 2359"/>
                <a:gd name="T7" fmla="*/ 0 h 3314"/>
                <a:gd name="T8" fmla="*/ 201 w 2359"/>
                <a:gd name="T9" fmla="*/ 150 h 3314"/>
                <a:gd name="T10" fmla="*/ 366 w 2359"/>
                <a:gd name="T11" fmla="*/ 279 h 3314"/>
                <a:gd name="T12" fmla="*/ 552 w 2359"/>
                <a:gd name="T13" fmla="*/ 441 h 3314"/>
                <a:gd name="T14" fmla="*/ 732 w 2359"/>
                <a:gd name="T15" fmla="*/ 612 h 3314"/>
                <a:gd name="T16" fmla="*/ 996 w 2359"/>
                <a:gd name="T17" fmla="*/ 903 h 3314"/>
                <a:gd name="T18" fmla="*/ 1230 w 2359"/>
                <a:gd name="T19" fmla="*/ 1212 h 3314"/>
                <a:gd name="T20" fmla="*/ 1400 w 2359"/>
                <a:gd name="T21" fmla="*/ 1482 h 3314"/>
                <a:gd name="T22" fmla="*/ 1548 w 2359"/>
                <a:gd name="T23" fmla="*/ 1761 h 3314"/>
                <a:gd name="T24" fmla="*/ 1665 w 2359"/>
                <a:gd name="T25" fmla="*/ 2040 h 3314"/>
                <a:gd name="T26" fmla="*/ 1751 w 2359"/>
                <a:gd name="T27" fmla="*/ 2295 h 3314"/>
                <a:gd name="T28" fmla="*/ 1809 w 2359"/>
                <a:gd name="T29" fmla="*/ 2511 h 3314"/>
                <a:gd name="T30" fmla="*/ 1863 w 2359"/>
                <a:gd name="T31" fmla="*/ 2778 h 3314"/>
                <a:gd name="T32" fmla="*/ 1890 w 2359"/>
                <a:gd name="T33" fmla="*/ 3012 h 3314"/>
                <a:gd name="T34" fmla="*/ 1905 w 2359"/>
                <a:gd name="T35" fmla="*/ 3312 h 3314"/>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Lst>
              <a:rect l="0" t="0" r="r" b="b"/>
              <a:pathLst>
                <a:path w="2359" h="3314">
                  <a:moveTo>
                    <a:pt x="1905" y="3312"/>
                  </a:moveTo>
                  <a:lnTo>
                    <a:pt x="2358" y="3313"/>
                  </a:lnTo>
                  <a:lnTo>
                    <a:pt x="2358" y="1437"/>
                  </a:lnTo>
                  <a:lnTo>
                    <a:pt x="0" y="0"/>
                  </a:lnTo>
                  <a:lnTo>
                    <a:pt x="201" y="150"/>
                  </a:lnTo>
                  <a:lnTo>
                    <a:pt x="366" y="279"/>
                  </a:lnTo>
                  <a:lnTo>
                    <a:pt x="552" y="441"/>
                  </a:lnTo>
                  <a:lnTo>
                    <a:pt x="732" y="612"/>
                  </a:lnTo>
                  <a:lnTo>
                    <a:pt x="996" y="903"/>
                  </a:lnTo>
                  <a:lnTo>
                    <a:pt x="1230" y="1212"/>
                  </a:lnTo>
                  <a:lnTo>
                    <a:pt x="1400" y="1482"/>
                  </a:lnTo>
                  <a:lnTo>
                    <a:pt x="1548" y="1761"/>
                  </a:lnTo>
                  <a:lnTo>
                    <a:pt x="1665" y="2040"/>
                  </a:lnTo>
                  <a:lnTo>
                    <a:pt x="1751" y="2295"/>
                  </a:lnTo>
                  <a:lnTo>
                    <a:pt x="1809" y="2511"/>
                  </a:lnTo>
                  <a:lnTo>
                    <a:pt x="1863" y="2778"/>
                  </a:lnTo>
                  <a:lnTo>
                    <a:pt x="1890" y="3012"/>
                  </a:lnTo>
                  <a:lnTo>
                    <a:pt x="1905" y="3312"/>
                  </a:lnTo>
                </a:path>
              </a:pathLst>
            </a:custGeom>
            <a:gradFill rotWithShape="0">
              <a:gsLst>
                <a:gs pos="0">
                  <a:schemeClr val="folHlink">
                    <a:gamma/>
                    <a:shade val="80000"/>
                    <a:invGamma/>
                  </a:schemeClr>
                </a:gs>
                <a:gs pos="100000">
                  <a:schemeClr val="folHlink"/>
                </a:gs>
              </a:gsLst>
              <a:lin ang="0" scaled="1"/>
            </a:gradFill>
            <a:ln>
              <a:noFill/>
            </a:ln>
            <a:effectLst/>
            <a:extLst>
              <a:ext uri="{91240B29-F687-4F45-9708-019B960494DF}">
                <a14:hiddenLine xmlns:a14="http://schemas.microsoft.com/office/drawing/2010/main" w="9525" cap="rnd">
                  <a:solidFill>
                    <a:schemeClr val="tx1"/>
                  </a:solidFill>
                  <a:round/>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lstStyle/>
            <a:p>
              <a:endParaRPr lang="es-ES"/>
            </a:p>
          </p:txBody>
        </p:sp>
        <p:sp>
          <p:nvSpPr>
            <p:cNvPr id="1027" name="Arc 3"/>
            <p:cNvSpPr>
              <a:spLocks/>
            </p:cNvSpPr>
            <p:nvPr/>
          </p:nvSpPr>
          <p:spPr bwMode="ltGray">
            <a:xfrm>
              <a:off x="0" y="1"/>
              <a:ext cx="5298" cy="4312"/>
            </a:xfrm>
            <a:custGeom>
              <a:avLst/>
              <a:gdLst>
                <a:gd name="G0" fmla="+- 0 0 0"/>
                <a:gd name="G1" fmla="+- 21600 0 0"/>
                <a:gd name="G2" fmla="+- 21600 0 0"/>
                <a:gd name="T0" fmla="*/ 0 w 21600"/>
                <a:gd name="T1" fmla="*/ 0 h 21600"/>
                <a:gd name="T2" fmla="*/ 21600 w 21600"/>
                <a:gd name="T3" fmla="*/ 21600 h 21600"/>
                <a:gd name="T4" fmla="*/ 0 w 21600"/>
                <a:gd name="T5" fmla="*/ 21600 h 21600"/>
              </a:gdLst>
              <a:ahLst/>
              <a:cxnLst>
                <a:cxn ang="0">
                  <a:pos x="T0" y="T1"/>
                </a:cxn>
                <a:cxn ang="0">
                  <a:pos x="T2" y="T3"/>
                </a:cxn>
                <a:cxn ang="0">
                  <a:pos x="T4" y="T5"/>
                </a:cxn>
              </a:cxnLst>
              <a:rect l="0" t="0" r="r" b="b"/>
              <a:pathLst>
                <a:path w="21600" h="21600" fill="none" extrusionOk="0">
                  <a:moveTo>
                    <a:pt x="-1" y="0"/>
                  </a:moveTo>
                  <a:cubicBezTo>
                    <a:pt x="11929" y="0"/>
                    <a:pt x="21600" y="9670"/>
                    <a:pt x="21600" y="21600"/>
                  </a:cubicBezTo>
                </a:path>
                <a:path w="21600" h="21600" stroke="0" extrusionOk="0">
                  <a:moveTo>
                    <a:pt x="-1" y="0"/>
                  </a:moveTo>
                  <a:cubicBezTo>
                    <a:pt x="11929" y="0"/>
                    <a:pt x="21600" y="9670"/>
                    <a:pt x="21600" y="21600"/>
                  </a:cubicBezTo>
                  <a:lnTo>
                    <a:pt x="0" y="21600"/>
                  </a:lnTo>
                  <a:close/>
                </a:path>
              </a:pathLst>
            </a:custGeom>
            <a:noFill/>
            <a:ln w="12700" cap="rnd">
              <a:solidFill>
                <a:schemeClr val="folHlink"/>
              </a:solidFill>
              <a:round/>
              <a:headEnd type="none" w="sm" len="sm"/>
              <a:tailEnd type="none" w="sm" len="sm"/>
            </a:ln>
            <a:effectLst/>
            <a:extLst>
              <a:ext uri="{909E8E84-426E-40DD-AFC4-6F175D3DCCD1}">
                <a14:hiddenFill xmlns:a14="http://schemas.microsoft.com/office/drawing/2010/main">
                  <a:solidFill>
                    <a:schemeClr val="accent1"/>
                  </a:solidFill>
                </a14:hiddenFill>
              </a:ex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lstStyle/>
            <a:p>
              <a:endParaRPr lang="es-ES"/>
            </a:p>
          </p:txBody>
        </p:sp>
      </p:grpSp>
      <p:sp>
        <p:nvSpPr>
          <p:cNvPr id="1029" name="Rectangle 5"/>
          <p:cNvSpPr>
            <a:spLocks noGrp="1" noChangeArrowheads="1"/>
          </p:cNvSpPr>
          <p:nvPr>
            <p:ph type="title"/>
          </p:nvPr>
        </p:nvSpPr>
        <p:spPr bwMode="auto">
          <a:xfrm>
            <a:off x="685800" y="609600"/>
            <a:ext cx="7772400" cy="11430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ctr" anchorCtr="0" compatLnSpc="1">
            <a:prstTxWarp prst="textNoShape">
              <a:avLst/>
            </a:prstTxWarp>
          </a:bodyPr>
          <a:lstStyle/>
          <a:p>
            <a:pPr lvl="0"/>
            <a:r>
              <a:rPr lang="es-ES_tradnl" altLang="es-ES" smtClean="0"/>
              <a:t>Haga clic para modificar el estilo de título patrón</a:t>
            </a:r>
          </a:p>
        </p:txBody>
      </p:sp>
      <p:sp>
        <p:nvSpPr>
          <p:cNvPr id="1030" name="Rectangle 6"/>
          <p:cNvSpPr>
            <a:spLocks noGrp="1" noChangeArrowheads="1"/>
          </p:cNvSpPr>
          <p:nvPr>
            <p:ph type="body" idx="1"/>
          </p:nvPr>
        </p:nvSpPr>
        <p:spPr bwMode="auto">
          <a:xfrm>
            <a:off x="685800" y="1981200"/>
            <a:ext cx="7772400" cy="41148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2075" tIns="46038" rIns="92075" bIns="46038" numCol="1" anchor="t" anchorCtr="0" compatLnSpc="1">
            <a:prstTxWarp prst="textNoShape">
              <a:avLst/>
            </a:prstTxWarp>
          </a:bodyPr>
          <a:lstStyle/>
          <a:p>
            <a:pPr lvl="0"/>
            <a:r>
              <a:rPr lang="es-ES_tradnl" altLang="es-ES" smtClean="0"/>
              <a:t>Haga clic para modificar el estilo de texto patrón</a:t>
            </a:r>
          </a:p>
          <a:p>
            <a:pPr lvl="1"/>
            <a:r>
              <a:rPr lang="es-ES_tradnl" altLang="es-ES" smtClean="0"/>
              <a:t>Segundo nivel</a:t>
            </a:r>
          </a:p>
          <a:p>
            <a:pPr lvl="2"/>
            <a:r>
              <a:rPr lang="es-ES_tradnl" altLang="es-ES" smtClean="0"/>
              <a:t>Tercer nivel</a:t>
            </a:r>
          </a:p>
          <a:p>
            <a:pPr lvl="3"/>
            <a:r>
              <a:rPr lang="es-ES_tradnl" altLang="es-ES" smtClean="0"/>
              <a:t>Cuarto nivel</a:t>
            </a:r>
          </a:p>
          <a:p>
            <a:pPr lvl="4"/>
            <a:r>
              <a:rPr lang="es-ES_tradnl" altLang="es-ES" smtClean="0"/>
              <a:t>Quinto nivel</a:t>
            </a:r>
          </a:p>
        </p:txBody>
      </p:sp>
      <p:sp>
        <p:nvSpPr>
          <p:cNvPr id="1031" name="Rectangle 7"/>
          <p:cNvSpPr>
            <a:spLocks noGrp="1" noChangeArrowheads="1"/>
          </p:cNvSpPr>
          <p:nvPr>
            <p:ph type="dt" sz="half" idx="2"/>
          </p:nvPr>
        </p:nvSpPr>
        <p:spPr bwMode="auto">
          <a:xfrm>
            <a:off x="6858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l">
              <a:spcBef>
                <a:spcPct val="0"/>
              </a:spcBef>
              <a:defRPr b="0">
                <a:effectLst/>
                <a:latin typeface="+mn-lt"/>
              </a:defRPr>
            </a:lvl1pPr>
          </a:lstStyle>
          <a:p>
            <a:endParaRPr lang="es-ES_tradnl" altLang="es-ES"/>
          </a:p>
        </p:txBody>
      </p:sp>
      <p:sp>
        <p:nvSpPr>
          <p:cNvPr id="1032" name="Rectangle 8"/>
          <p:cNvSpPr>
            <a:spLocks noGrp="1" noChangeArrowheads="1"/>
          </p:cNvSpPr>
          <p:nvPr>
            <p:ph type="ftr" sz="quarter" idx="3"/>
          </p:nvPr>
        </p:nvSpPr>
        <p:spPr bwMode="auto">
          <a:xfrm>
            <a:off x="3124200" y="6248400"/>
            <a:ext cx="28956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lgn="ctr">
              <a:spcBef>
                <a:spcPct val="0"/>
              </a:spcBef>
              <a:defRPr b="0">
                <a:effectLst/>
                <a:latin typeface="+mn-lt"/>
              </a:defRPr>
            </a:lvl1pPr>
          </a:lstStyle>
          <a:p>
            <a:endParaRPr lang="es-ES_tradnl" altLang="es-ES"/>
          </a:p>
        </p:txBody>
      </p:sp>
      <p:sp>
        <p:nvSpPr>
          <p:cNvPr id="1033" name="Rectangle 9"/>
          <p:cNvSpPr>
            <a:spLocks noGrp="1" noChangeArrowheads="1"/>
          </p:cNvSpPr>
          <p:nvPr>
            <p:ph type="sldNum" sz="quarter" idx="4"/>
          </p:nvPr>
        </p:nvSpPr>
        <p:spPr bwMode="auto">
          <a:xfrm>
            <a:off x="6553200" y="6248400"/>
            <a:ext cx="1905000" cy="45720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2075" tIns="46038" rIns="92075" bIns="46038" numCol="1" anchor="ctr" anchorCtr="0" compatLnSpc="1">
            <a:prstTxWarp prst="textNoShape">
              <a:avLst/>
            </a:prstTxWarp>
          </a:bodyPr>
          <a:lstStyle>
            <a:lvl1pPr>
              <a:spcBef>
                <a:spcPct val="0"/>
              </a:spcBef>
              <a:defRPr b="0">
                <a:effectLst/>
                <a:latin typeface="+mn-lt"/>
              </a:defRPr>
            </a:lvl1pPr>
          </a:lstStyle>
          <a:p>
            <a:fld id="{DDB26086-35A8-4ABB-B2D8-42F0CB1C2F2F}" type="slidenum">
              <a:rPr lang="es-ES_tradnl" altLang="es-ES"/>
              <a:pPr/>
              <a:t>‹Nº›</a:t>
            </a:fld>
            <a:endParaRPr lang="es-ES_tradnl" altLang="es-ES"/>
          </a:p>
        </p:txBody>
      </p:sp>
    </p:spTree>
  </p:cSld>
  <p:clrMap bg1="dk2" tx1="lt1" bg2="dk1"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ransition>
    <p:cover dir="ld"/>
  </p:transition>
  <p:txStyles>
    <p:titleStyle>
      <a:lvl1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mj-lt"/>
          <a:ea typeface="+mj-ea"/>
          <a:cs typeface="+mj-cs"/>
        </a:defRPr>
      </a:lvl1pPr>
      <a:lvl2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2pPr>
      <a:lvl3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3pPr>
      <a:lvl4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4pPr>
      <a:lvl5pPr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5pPr>
      <a:lvl6pPr marL="4572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6pPr>
      <a:lvl7pPr marL="9144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7pPr>
      <a:lvl8pPr marL="13716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8pPr>
      <a:lvl9pPr marL="1828800" algn="ctr" rtl="0" eaLnBrk="0" fontAlgn="base" hangingPunct="0">
        <a:spcBef>
          <a:spcPct val="0"/>
        </a:spcBef>
        <a:spcAft>
          <a:spcPct val="0"/>
        </a:spcAft>
        <a:defRPr sz="4400">
          <a:solidFill>
            <a:schemeClr val="tx2"/>
          </a:solidFill>
          <a:effectLst>
            <a:outerShdw blurRad="38100" dist="38100" dir="2700000" algn="tl">
              <a:srgbClr val="000000"/>
            </a:outerShdw>
          </a:effectLst>
          <a:latin typeface="Arial" charset="0"/>
        </a:defRPr>
      </a:lvl9pPr>
    </p:titleStyle>
    <p:bodyStyle>
      <a:lvl1pPr marL="342900" indent="-342900" algn="l" rtl="0" eaLnBrk="0" fontAlgn="base" hangingPunct="0">
        <a:spcBef>
          <a:spcPct val="20000"/>
        </a:spcBef>
        <a:spcAft>
          <a:spcPct val="0"/>
        </a:spcAft>
        <a:buClr>
          <a:schemeClr val="accent2"/>
        </a:buClr>
        <a:buSzPct val="75000"/>
        <a:buFont typeface="Monotype Sorts" pitchFamily="2" charset="2"/>
        <a:buChar char="l"/>
        <a:defRPr sz="3200">
          <a:solidFill>
            <a:schemeClr val="tx1"/>
          </a:solidFill>
          <a:latin typeface="+mn-lt"/>
          <a:ea typeface="+mn-ea"/>
          <a:cs typeface="+mn-cs"/>
        </a:defRPr>
      </a:lvl1pPr>
      <a:lvl2pPr marL="742950" indent="-285750" algn="l" rtl="0" eaLnBrk="0" fontAlgn="base" hangingPunct="0">
        <a:spcBef>
          <a:spcPct val="20000"/>
        </a:spcBef>
        <a:spcAft>
          <a:spcPct val="0"/>
        </a:spcAft>
        <a:buClr>
          <a:schemeClr val="tx1"/>
        </a:buClr>
        <a:buChar char="–"/>
        <a:defRPr sz="2800">
          <a:solidFill>
            <a:schemeClr val="tx1"/>
          </a:solidFill>
          <a:latin typeface="+mn-lt"/>
        </a:defRPr>
      </a:lvl2pPr>
      <a:lvl3pPr marL="1143000" indent="-228600" algn="l" rtl="0" eaLnBrk="0" fontAlgn="base" hangingPunct="0">
        <a:spcBef>
          <a:spcPct val="20000"/>
        </a:spcBef>
        <a:spcAft>
          <a:spcPct val="0"/>
        </a:spcAft>
        <a:buClr>
          <a:schemeClr val="accent1"/>
        </a:buClr>
        <a:buSzPct val="65000"/>
        <a:buFont typeface="Monotype Sorts" pitchFamily="2" charset="2"/>
        <a:buChar char="l"/>
        <a:defRPr sz="2400">
          <a:solidFill>
            <a:schemeClr val="tx1"/>
          </a:solidFill>
          <a:latin typeface="+mn-lt"/>
        </a:defRPr>
      </a:lvl3pPr>
      <a:lvl4pPr marL="1600200" indent="-228600" algn="l" rtl="0" eaLnBrk="0" fontAlgn="base" hangingPunct="0">
        <a:spcBef>
          <a:spcPct val="20000"/>
        </a:spcBef>
        <a:spcAft>
          <a:spcPct val="0"/>
        </a:spcAft>
        <a:buClr>
          <a:schemeClr val="tx1"/>
        </a:buClr>
        <a:buChar char="–"/>
        <a:defRPr sz="2000">
          <a:solidFill>
            <a:schemeClr val="tx1"/>
          </a:solidFill>
          <a:latin typeface="+mn-lt"/>
        </a:defRPr>
      </a:lvl4pPr>
      <a:lvl5pPr marL="2057400" indent="-228600" algn="l" rtl="0" eaLnBrk="0" fontAlgn="base" hangingPunct="0">
        <a:spcBef>
          <a:spcPct val="20000"/>
        </a:spcBef>
        <a:spcAft>
          <a:spcPct val="0"/>
        </a:spcAft>
        <a:buClr>
          <a:schemeClr val="accent1"/>
        </a:buClr>
        <a:buChar char="•"/>
        <a:defRPr sz="2000">
          <a:solidFill>
            <a:schemeClr val="tx1"/>
          </a:solidFill>
          <a:latin typeface="+mn-lt"/>
        </a:defRPr>
      </a:lvl5pPr>
      <a:lvl6pPr marL="2514600" indent="-228600" algn="l" rtl="0" eaLnBrk="0" fontAlgn="base" hangingPunct="0">
        <a:spcBef>
          <a:spcPct val="20000"/>
        </a:spcBef>
        <a:spcAft>
          <a:spcPct val="0"/>
        </a:spcAft>
        <a:buClr>
          <a:schemeClr val="accent1"/>
        </a:buClr>
        <a:buChar char="•"/>
        <a:defRPr sz="2000">
          <a:solidFill>
            <a:schemeClr val="tx1"/>
          </a:solidFill>
          <a:latin typeface="+mn-lt"/>
        </a:defRPr>
      </a:lvl6pPr>
      <a:lvl7pPr marL="2971800" indent="-228600" algn="l" rtl="0" eaLnBrk="0" fontAlgn="base" hangingPunct="0">
        <a:spcBef>
          <a:spcPct val="20000"/>
        </a:spcBef>
        <a:spcAft>
          <a:spcPct val="0"/>
        </a:spcAft>
        <a:buClr>
          <a:schemeClr val="accent1"/>
        </a:buClr>
        <a:buChar char="•"/>
        <a:defRPr sz="2000">
          <a:solidFill>
            <a:schemeClr val="tx1"/>
          </a:solidFill>
          <a:latin typeface="+mn-lt"/>
        </a:defRPr>
      </a:lvl7pPr>
      <a:lvl8pPr marL="3429000" indent="-228600" algn="l" rtl="0" eaLnBrk="0" fontAlgn="base" hangingPunct="0">
        <a:spcBef>
          <a:spcPct val="20000"/>
        </a:spcBef>
        <a:spcAft>
          <a:spcPct val="0"/>
        </a:spcAft>
        <a:buClr>
          <a:schemeClr val="accent1"/>
        </a:buClr>
        <a:buChar char="•"/>
        <a:defRPr sz="2000">
          <a:solidFill>
            <a:schemeClr val="tx1"/>
          </a:solidFill>
          <a:latin typeface="+mn-lt"/>
        </a:defRPr>
      </a:lvl8pPr>
      <a:lvl9pPr marL="3886200" indent="-228600" algn="l" rtl="0" eaLnBrk="0" fontAlgn="base" hangingPunct="0">
        <a:spcBef>
          <a:spcPct val="20000"/>
        </a:spcBef>
        <a:spcAft>
          <a:spcPct val="0"/>
        </a:spcAft>
        <a:buClr>
          <a:schemeClr val="accent1"/>
        </a:buClr>
        <a:buChar char="•"/>
        <a:defRPr sz="2000">
          <a:solidFill>
            <a:schemeClr val="tx1"/>
          </a:solidFill>
          <a:latin typeface="+mn-lt"/>
        </a:defRPr>
      </a:lvl9pPr>
    </p:bodyStyle>
    <p:otherStyle>
      <a:defPPr>
        <a:defRPr lang="es-E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slideLayout" Target="../slideLayouts/slideLayout1.xml"/><Relationship Id="rId1" Type="http://schemas.openxmlformats.org/officeDocument/2006/relationships/themeOverride" Target="../theme/themeOverride1.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xml.rels><?xml version="1.0" encoding="UTF-8" standalone="yes"?>
<Relationships xmlns="http://schemas.openxmlformats.org/package/2006/relationships"><Relationship Id="rId3" Type="http://schemas.openxmlformats.org/officeDocument/2006/relationships/notesSlide" Target="../notesSlides/notesSlide1.xml"/><Relationship Id="rId2" Type="http://schemas.openxmlformats.org/officeDocument/2006/relationships/slideLayout" Target="../slideLayouts/slideLayout2.xml"/><Relationship Id="rId1" Type="http://schemas.openxmlformats.org/officeDocument/2006/relationships/vmlDrawing" Target="../drawings/vmlDrawing1.vml"/><Relationship Id="rId5" Type="http://schemas.openxmlformats.org/officeDocument/2006/relationships/image" Target="../media/image3.wmf"/><Relationship Id="rId4" Type="http://schemas.openxmlformats.org/officeDocument/2006/relationships/oleObject" Target="../embeddings/oleObject1.bin"/></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oleObject" Target="../embeddings/oleObject2.bin"/><Relationship Id="rId2" Type="http://schemas.openxmlformats.org/officeDocument/2006/relationships/slideLayout" Target="../slideLayouts/slideLayout2.xml"/><Relationship Id="rId1" Type="http://schemas.openxmlformats.org/officeDocument/2006/relationships/vmlDrawing" Target="../drawings/vmlDrawing2.vml"/><Relationship Id="rId4" Type="http://schemas.openxmlformats.org/officeDocument/2006/relationships/image" Target="../media/image4.wmf"/></Relationships>
</file>

<file path=ppt/slides/_rels/slide5.xml.rels><?xml version="1.0" encoding="UTF-8" standalone="yes"?>
<Relationships xmlns="http://schemas.openxmlformats.org/package/2006/relationships"><Relationship Id="rId3" Type="http://schemas.openxmlformats.org/officeDocument/2006/relationships/oleObject" Target="../embeddings/oleObject3.bin"/><Relationship Id="rId2" Type="http://schemas.openxmlformats.org/officeDocument/2006/relationships/slideLayout" Target="../slideLayouts/slideLayout2.xml"/><Relationship Id="rId1" Type="http://schemas.openxmlformats.org/officeDocument/2006/relationships/vmlDrawing" Target="../drawings/vmlDrawing3.vml"/><Relationship Id="rId4" Type="http://schemas.openxmlformats.org/officeDocument/2006/relationships/image" Target="../media/image5.wmf"/></Relationships>
</file>

<file path=ppt/slides/_rels/slide6.xml.rels><?xml version="1.0" encoding="UTF-8" standalone="yes"?>
<Relationships xmlns="http://schemas.openxmlformats.org/package/2006/relationships"><Relationship Id="rId3" Type="http://schemas.openxmlformats.org/officeDocument/2006/relationships/image" Target="../media/image6.wmf"/><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8834" name="Rectangle 2"/>
          <p:cNvSpPr>
            <a:spLocks noChangeArrowheads="1"/>
          </p:cNvSpPr>
          <p:nvPr/>
        </p:nvSpPr>
        <p:spPr bwMode="auto">
          <a:xfrm>
            <a:off x="304800" y="2743200"/>
            <a:ext cx="8610600" cy="11430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92075" tIns="46038" rIns="92075" bIns="46038" anchor="ctr"/>
          <a:lstStyle/>
          <a:p>
            <a:pPr algn="ctr">
              <a:spcBef>
                <a:spcPct val="0"/>
              </a:spcBef>
            </a:pPr>
            <a:r>
              <a:rPr lang="en-GB" altLang="es-ES" sz="4200" dirty="0" err="1">
                <a:effectLst/>
              </a:rPr>
              <a:t>Tema</a:t>
            </a:r>
            <a:r>
              <a:rPr lang="en-GB" altLang="es-ES" sz="4200" dirty="0">
                <a:effectLst/>
              </a:rPr>
              <a:t> III: </a:t>
            </a:r>
            <a:r>
              <a:rPr lang="en-GB" altLang="es-ES" sz="4200" dirty="0" err="1" smtClean="0">
                <a:effectLst/>
              </a:rPr>
              <a:t>Aspectos</a:t>
            </a:r>
            <a:r>
              <a:rPr lang="en-GB" altLang="es-ES" sz="4200" dirty="0" smtClean="0">
                <a:effectLst/>
              </a:rPr>
              <a:t> </a:t>
            </a:r>
            <a:r>
              <a:rPr lang="en-GB" altLang="es-ES" sz="4200" dirty="0" err="1" smtClean="0">
                <a:effectLst/>
              </a:rPr>
              <a:t>industriales</a:t>
            </a:r>
            <a:r>
              <a:rPr lang="en-GB" altLang="es-ES" sz="4200" dirty="0" smtClean="0">
                <a:effectLst/>
              </a:rPr>
              <a:t> </a:t>
            </a:r>
            <a:r>
              <a:rPr lang="en-GB" altLang="es-ES" sz="4200" dirty="0">
                <a:effectLst/>
              </a:rPr>
              <a:t>de </a:t>
            </a:r>
            <a:r>
              <a:rPr lang="en-GB" altLang="es-ES" sz="4200" dirty="0" err="1">
                <a:effectLst/>
              </a:rPr>
              <a:t>las</a:t>
            </a:r>
            <a:r>
              <a:rPr lang="en-GB" altLang="es-ES" sz="4200" dirty="0">
                <a:effectLst/>
              </a:rPr>
              <a:t> </a:t>
            </a:r>
            <a:r>
              <a:rPr lang="en-GB" altLang="es-ES" sz="4200" dirty="0" err="1">
                <a:effectLst/>
              </a:rPr>
              <a:t>máquinas</a:t>
            </a:r>
            <a:r>
              <a:rPr lang="en-GB" altLang="es-ES" sz="4200" dirty="0">
                <a:effectLst/>
              </a:rPr>
              <a:t> </a:t>
            </a:r>
            <a:r>
              <a:rPr lang="en-GB" altLang="es-ES" sz="4200" dirty="0" err="1">
                <a:effectLst/>
              </a:rPr>
              <a:t>eléctricas</a:t>
            </a:r>
            <a:endParaRPr lang="es-ES_tradnl" altLang="es-ES" sz="2400" dirty="0">
              <a:effectLst/>
              <a:latin typeface="Times New Roman" pitchFamily="18" charset="0"/>
            </a:endParaRPr>
          </a:p>
        </p:txBody>
      </p:sp>
      <p:sp>
        <p:nvSpPr>
          <p:cNvPr id="6" name="Rectángulo 5"/>
          <p:cNvSpPr/>
          <p:nvPr/>
        </p:nvSpPr>
        <p:spPr>
          <a:xfrm>
            <a:off x="2411760" y="5301207"/>
            <a:ext cx="4536504" cy="1238801"/>
          </a:xfrm>
          <a:prstGeom prst="rect">
            <a:avLst/>
          </a:prstGeom>
          <a:effectLst>
            <a:glow rad="127000">
              <a:schemeClr val="tx1"/>
            </a:glow>
          </a:effectLst>
        </p:spPr>
        <p:txBody>
          <a:bodyPr wrap="square">
            <a:spAutoFit/>
          </a:bodyPr>
          <a:lstStyle/>
          <a:p>
            <a:pPr>
              <a:buClr>
                <a:schemeClr val="accent1"/>
              </a:buClr>
              <a:buSzPct val="75000"/>
              <a:buFont typeface="Monotype Sorts" charset="2"/>
              <a:buNone/>
            </a:pPr>
            <a:r>
              <a:rPr lang="es-ES_tradnl" sz="2100" dirty="0"/>
              <a:t>Dpto. de Ingeniería Eléctrica</a:t>
            </a:r>
          </a:p>
          <a:p>
            <a:pPr>
              <a:buClr>
                <a:schemeClr val="accent1"/>
              </a:buClr>
              <a:buSzPct val="75000"/>
              <a:buFont typeface="Monotype Sorts" charset="2"/>
              <a:buNone/>
            </a:pPr>
            <a:r>
              <a:rPr lang="es-ES_tradnl" dirty="0"/>
              <a:t>Grupo de Investigación en el Diagnóstico </a:t>
            </a:r>
          </a:p>
          <a:p>
            <a:pPr>
              <a:buClr>
                <a:schemeClr val="accent1"/>
              </a:buClr>
              <a:buSzPct val="75000"/>
              <a:buFont typeface="Monotype Sorts" charset="2"/>
              <a:buNone/>
            </a:pPr>
            <a:r>
              <a:rPr lang="es-ES_tradnl" dirty="0"/>
              <a:t>de Máquinas e Instalaciones Eléctricas</a:t>
            </a:r>
          </a:p>
          <a:p>
            <a:pPr>
              <a:buClr>
                <a:schemeClr val="accent1"/>
              </a:buClr>
              <a:buSzPct val="75000"/>
              <a:buFont typeface="Monotype Sorts" charset="2"/>
              <a:buNone/>
            </a:pPr>
            <a:r>
              <a:rPr lang="es-ES_tradnl" sz="1050" dirty="0"/>
              <a:t>http://www.dimie.uniovi.es</a:t>
            </a:r>
          </a:p>
        </p:txBody>
      </p:sp>
      <p:pic>
        <p:nvPicPr>
          <p:cNvPr id="7" name="Picture 2" descr="DIMIELOGO_Final"/>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6948264" y="5441262"/>
            <a:ext cx="1887451" cy="1012074"/>
          </a:xfrm>
          <a:prstGeom prst="rect">
            <a:avLst/>
          </a:prstGeom>
          <a:noFill/>
          <a:ln>
            <a:noFill/>
          </a:ln>
          <a:scene3d>
            <a:camera prst="orthographicFront"/>
            <a:lightRig rig="threePt" dir="t"/>
          </a:scene3d>
          <a:sp3d>
            <a:bevelT/>
          </a:sp3d>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8" name="Picture 4" descr="C:\Mis documentos\Fotos\escudo uniovi color transp.GIF"/>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533400" y="388938"/>
            <a:ext cx="1727200" cy="1363662"/>
          </a:xfrm>
          <a:prstGeom prst="rect">
            <a:avLst/>
          </a:prstGeom>
          <a:noFill/>
          <a:effectLst/>
          <a:extLst>
            <a:ext uri="{909E8E84-426E-40DD-AFC4-6F175D3DCCD1}">
              <a14:hiddenFill xmlns:a14="http://schemas.microsoft.com/office/drawing/2010/main">
                <a:solidFill>
                  <a:srgbClr val="FFFFFF"/>
                </a:solidFill>
              </a14:hiddenFill>
            </a:ext>
          </a:extLst>
        </p:spPr>
      </p:pic>
      <p:sp>
        <p:nvSpPr>
          <p:cNvPr id="9" name="Text Box 5"/>
          <p:cNvSpPr txBox="1">
            <a:spLocks noChangeAspect="1" noChangeArrowheads="1"/>
          </p:cNvSpPr>
          <p:nvPr/>
        </p:nvSpPr>
        <p:spPr bwMode="auto">
          <a:xfrm>
            <a:off x="2205038" y="846138"/>
            <a:ext cx="4989512" cy="6413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solidFill>
                  <a:schemeClr val="tx1"/>
                </a:solidFill>
                <a:miter lim="800000"/>
                <a:headEnd type="none" w="sm" len="sm"/>
                <a:tailEnd type="none" w="sm" len="sm"/>
              </a14:hiddenLine>
            </a:ext>
          </a:extLst>
        </p:spPr>
        <p:txBody>
          <a:bodyPr wrap="none">
            <a:spAutoFit/>
          </a:bodyPr>
          <a:lstStyle/>
          <a:p>
            <a:pPr algn="ctr">
              <a:spcBef>
                <a:spcPct val="0"/>
              </a:spcBef>
            </a:pPr>
            <a:r>
              <a:rPr lang="es-ES_tradnl" altLang="es-ES" sz="3400" dirty="0">
                <a:solidFill>
                  <a:schemeClr val="tx2"/>
                </a:solidFill>
                <a:latin typeface="Arial" charset="0"/>
              </a:rPr>
              <a:t>Universidad de Oviedo</a:t>
            </a:r>
            <a:r>
              <a:rPr lang="es-ES_tradnl" altLang="es-ES" sz="3600" dirty="0">
                <a:solidFill>
                  <a:srgbClr val="2700AC"/>
                </a:solidFill>
                <a:latin typeface="Arial" charset="0"/>
              </a:rPr>
              <a:t> </a:t>
            </a:r>
          </a:p>
        </p:txBody>
      </p:sp>
    </p:spTree>
  </p:cSld>
  <p:clrMapOvr>
    <a:overrideClrMapping bg1="dk2" tx1="lt1" bg2="dk1" tx2="lt2" accent1="accent1" accent2="accent2" accent3="accent3" accent4="accent4" accent5="accent5" accent6="accent6" hlink="hlink" folHlink="folHlink"/>
  </p:clrMapOvr>
  <p:transition>
    <p:cover dir="ld"/>
  </p:transition>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90498" name="Rectangle 2"/>
          <p:cNvSpPr>
            <a:spLocks noChangeArrowheads="1"/>
          </p:cNvSpPr>
          <p:nvPr/>
        </p:nvSpPr>
        <p:spPr bwMode="auto">
          <a:xfrm>
            <a:off x="685800" y="304800"/>
            <a:ext cx="7924800" cy="114300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Lst>
        </p:spPr>
        <p:txBody>
          <a:bodyPr lIns="92075" tIns="46038" rIns="92075" bIns="46038" anchor="ctr"/>
          <a:lstStyle>
            <a:lvl1pPr algn="l">
              <a:spcBef>
                <a:spcPct val="0"/>
              </a:spcBef>
              <a:defRPr sz="2400">
                <a:solidFill>
                  <a:schemeClr val="tx1"/>
                </a:solidFill>
                <a:latin typeface="Times New Roman" pitchFamily="18" charset="0"/>
              </a:defRPr>
            </a:lvl1pPr>
            <a:lvl2pPr algn="l">
              <a:spcBef>
                <a:spcPct val="0"/>
              </a:spcBef>
              <a:defRPr sz="2400">
                <a:solidFill>
                  <a:schemeClr val="tx1"/>
                </a:solidFill>
                <a:latin typeface="Times New Roman" pitchFamily="18" charset="0"/>
              </a:defRPr>
            </a:lvl2pPr>
            <a:lvl3pPr algn="l">
              <a:spcBef>
                <a:spcPct val="0"/>
              </a:spcBef>
              <a:defRPr sz="2400">
                <a:solidFill>
                  <a:schemeClr val="tx1"/>
                </a:solidFill>
                <a:latin typeface="Times New Roman" pitchFamily="18" charset="0"/>
              </a:defRPr>
            </a:lvl3pPr>
            <a:lvl4pPr algn="l">
              <a:spcBef>
                <a:spcPct val="0"/>
              </a:spcBef>
              <a:defRPr sz="2400">
                <a:solidFill>
                  <a:schemeClr val="tx1"/>
                </a:solidFill>
                <a:latin typeface="Times New Roman" pitchFamily="18" charset="0"/>
              </a:defRPr>
            </a:lvl4pPr>
            <a:lvl5pPr algn="l">
              <a:spcBef>
                <a:spcPct val="0"/>
              </a:spcBef>
              <a:defRPr sz="2400">
                <a:solidFill>
                  <a:schemeClr val="tx1"/>
                </a:solidFill>
                <a:latin typeface="Times New Roman" pitchFamily="18" charset="0"/>
              </a:defRPr>
            </a:lvl5pPr>
            <a:lvl6pPr marL="457200" eaLnBrk="0" fontAlgn="base" hangingPunct="0">
              <a:spcBef>
                <a:spcPct val="0"/>
              </a:spcBef>
              <a:spcAft>
                <a:spcPct val="0"/>
              </a:spcAft>
              <a:defRPr sz="2400">
                <a:solidFill>
                  <a:schemeClr val="tx1"/>
                </a:solidFill>
                <a:latin typeface="Times New Roman" pitchFamily="18" charset="0"/>
              </a:defRPr>
            </a:lvl6pPr>
            <a:lvl7pPr marL="914400" eaLnBrk="0" fontAlgn="base" hangingPunct="0">
              <a:spcBef>
                <a:spcPct val="0"/>
              </a:spcBef>
              <a:spcAft>
                <a:spcPct val="0"/>
              </a:spcAft>
              <a:defRPr sz="2400">
                <a:solidFill>
                  <a:schemeClr val="tx1"/>
                </a:solidFill>
                <a:latin typeface="Times New Roman" pitchFamily="18" charset="0"/>
              </a:defRPr>
            </a:lvl7pPr>
            <a:lvl8pPr marL="1371600" eaLnBrk="0" fontAlgn="base" hangingPunct="0">
              <a:spcBef>
                <a:spcPct val="0"/>
              </a:spcBef>
              <a:spcAft>
                <a:spcPct val="0"/>
              </a:spcAft>
              <a:defRPr sz="2400">
                <a:solidFill>
                  <a:schemeClr val="tx1"/>
                </a:solidFill>
                <a:latin typeface="Times New Roman" pitchFamily="18" charset="0"/>
              </a:defRPr>
            </a:lvl8pPr>
            <a:lvl9pPr marL="1828800" eaLnBrk="0" fontAlgn="base" hangingPunct="0">
              <a:spcBef>
                <a:spcPct val="0"/>
              </a:spcBef>
              <a:spcAft>
                <a:spcPct val="0"/>
              </a:spcAft>
              <a:defRPr sz="2400">
                <a:solidFill>
                  <a:schemeClr val="tx1"/>
                </a:solidFill>
                <a:latin typeface="Times New Roman" pitchFamily="18" charset="0"/>
              </a:defRPr>
            </a:lvl9pPr>
          </a:lstStyle>
          <a:p>
            <a:pPr algn="ctr"/>
            <a:r>
              <a:rPr lang="es-ES_tradnl" altLang="es-ES" sz="4700" dirty="0">
                <a:solidFill>
                  <a:schemeClr val="tx2"/>
                </a:solidFill>
                <a:effectLst>
                  <a:outerShdw blurRad="38100" dist="38100" dir="2700000" algn="tl">
                    <a:srgbClr val="000000"/>
                  </a:outerShdw>
                </a:effectLst>
                <a:latin typeface="Tahoma" pitchFamily="34" charset="0"/>
              </a:rPr>
              <a:t>3.6 Clase de </a:t>
            </a:r>
            <a:r>
              <a:rPr lang="es-ES_tradnl" altLang="es-ES" sz="4700" dirty="0" smtClean="0">
                <a:solidFill>
                  <a:schemeClr val="tx2"/>
                </a:solidFill>
                <a:effectLst>
                  <a:outerShdw blurRad="38100" dist="38100" dir="2700000" algn="tl">
                    <a:srgbClr val="000000"/>
                  </a:outerShdw>
                </a:effectLst>
                <a:latin typeface="Tahoma" pitchFamily="34" charset="0"/>
              </a:rPr>
              <a:t>Servicio </a:t>
            </a:r>
            <a:r>
              <a:rPr lang="es-ES_tradnl" altLang="es-ES" sz="4700" dirty="0">
                <a:solidFill>
                  <a:schemeClr val="tx2"/>
                </a:solidFill>
                <a:effectLst>
                  <a:outerShdw blurRad="38100" dist="38100" dir="2700000" algn="tl">
                    <a:srgbClr val="000000"/>
                  </a:outerShdw>
                </a:effectLst>
                <a:latin typeface="Tahoma" pitchFamily="34" charset="0"/>
              </a:rPr>
              <a:t>en maquinas rotativas</a:t>
            </a:r>
            <a:endParaRPr lang="es-ES_tradnl" altLang="es-ES" sz="4400" b="0" dirty="0">
              <a:solidFill>
                <a:schemeClr val="tx2"/>
              </a:solidFill>
              <a:effectLst>
                <a:outerShdw blurRad="38100" dist="38100" dir="2700000" algn="tl">
                  <a:srgbClr val="000000"/>
                </a:outerShdw>
              </a:effectLst>
              <a:latin typeface="Arial" charset="0"/>
            </a:endParaRPr>
          </a:p>
        </p:txBody>
      </p:sp>
      <p:sp>
        <p:nvSpPr>
          <p:cNvPr id="490500" name="Rectangle 4"/>
          <p:cNvSpPr>
            <a:spLocks noChangeArrowheads="1"/>
          </p:cNvSpPr>
          <p:nvPr/>
        </p:nvSpPr>
        <p:spPr bwMode="auto">
          <a:xfrm>
            <a:off x="-324544" y="1785069"/>
            <a:ext cx="9144000" cy="474027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952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spAutoFit/>
          </a:bodyPr>
          <a:lstStyle/>
          <a:p>
            <a:pPr lvl="2" algn="l">
              <a:spcBef>
                <a:spcPct val="50000"/>
              </a:spcBef>
              <a:buFont typeface="Symbol" pitchFamily="18" charset="2"/>
              <a:buNone/>
            </a:pPr>
            <a:r>
              <a:rPr lang="es-ES" altLang="es-ES" sz="2000" u="sng" dirty="0">
                <a:solidFill>
                  <a:schemeClr val="accent2"/>
                </a:solidFill>
                <a:effectLst>
                  <a:outerShdw blurRad="38100" dist="38100" dir="2700000" algn="tl">
                    <a:srgbClr val="000000"/>
                  </a:outerShdw>
                </a:effectLst>
              </a:rPr>
              <a:t>S1</a:t>
            </a:r>
            <a:r>
              <a:rPr lang="es-ES_tradnl" altLang="es-ES" sz="2000" u="sng" dirty="0">
                <a:solidFill>
                  <a:schemeClr val="accent2"/>
                </a:solidFill>
                <a:effectLst>
                  <a:outerShdw blurRad="38100" dist="38100" dir="2700000" algn="tl">
                    <a:srgbClr val="000000"/>
                  </a:outerShdw>
                </a:effectLst>
              </a:rPr>
              <a:t> -</a:t>
            </a:r>
            <a:r>
              <a:rPr lang="es-ES" altLang="es-ES" sz="2000" u="sng" dirty="0">
                <a:solidFill>
                  <a:schemeClr val="accent2"/>
                </a:solidFill>
                <a:effectLst>
                  <a:outerShdw blurRad="38100" dist="38100" dir="2700000" algn="tl">
                    <a:srgbClr val="000000"/>
                  </a:outerShdw>
                </a:effectLst>
              </a:rPr>
              <a:t> </a:t>
            </a:r>
            <a:r>
              <a:rPr lang="es-ES_tradnl" altLang="es-ES" sz="2000" u="sng" dirty="0">
                <a:solidFill>
                  <a:schemeClr val="accent2"/>
                </a:solidFill>
                <a:effectLst>
                  <a:outerShdw blurRad="38100" dist="38100" dir="2700000" algn="tl">
                    <a:srgbClr val="000000"/>
                  </a:outerShdw>
                </a:effectLst>
              </a:rPr>
              <a:t>S</a:t>
            </a:r>
            <a:r>
              <a:rPr lang="es-ES" altLang="es-ES" sz="2000" u="sng" dirty="0" err="1">
                <a:solidFill>
                  <a:schemeClr val="accent2"/>
                </a:solidFill>
                <a:effectLst>
                  <a:outerShdw blurRad="38100" dist="38100" dir="2700000" algn="tl">
                    <a:srgbClr val="000000"/>
                  </a:outerShdw>
                </a:effectLst>
              </a:rPr>
              <a:t>ervicio</a:t>
            </a:r>
            <a:r>
              <a:rPr lang="es-ES" altLang="es-ES" sz="2000" u="sng" dirty="0">
                <a:solidFill>
                  <a:schemeClr val="accent2"/>
                </a:solidFill>
                <a:effectLst>
                  <a:outerShdw blurRad="38100" dist="38100" dir="2700000" algn="tl">
                    <a:srgbClr val="000000"/>
                  </a:outerShdw>
                </a:effectLst>
              </a:rPr>
              <a:t> continuo</a:t>
            </a:r>
            <a:r>
              <a:rPr lang="es-ES_tradnl" altLang="es-ES" sz="2000" dirty="0">
                <a:solidFill>
                  <a:schemeClr val="accent2"/>
                </a:solidFill>
                <a:effectLst>
                  <a:outerShdw blurRad="38100" dist="38100" dir="2700000" algn="tl">
                    <a:srgbClr val="000000"/>
                  </a:outerShdw>
                </a:effectLst>
              </a:rPr>
              <a:t>:</a:t>
            </a:r>
            <a:r>
              <a:rPr lang="es-ES" altLang="es-ES" sz="2000" dirty="0">
                <a:effectLst>
                  <a:outerShdw blurRad="38100" dist="38100" dir="2700000" algn="tl">
                    <a:srgbClr val="000000"/>
                  </a:outerShdw>
                </a:effectLst>
              </a:rPr>
              <a:t> </a:t>
            </a:r>
            <a:r>
              <a:rPr lang="es-ES_tradnl" altLang="es-ES" sz="2000" dirty="0">
                <a:effectLst>
                  <a:outerShdw blurRad="38100" dist="38100" dir="2700000" algn="tl">
                    <a:srgbClr val="000000"/>
                  </a:outerShdw>
                </a:effectLst>
              </a:rPr>
              <a:t>l</a:t>
            </a:r>
            <a:r>
              <a:rPr lang="es-ES" altLang="es-ES" sz="2000" dirty="0">
                <a:effectLst>
                  <a:outerShdw blurRad="38100" dist="38100" dir="2700000" algn="tl">
                    <a:srgbClr val="000000"/>
                  </a:outerShdw>
                </a:effectLst>
              </a:rPr>
              <a:t>a máquina trabaja a carga constante, de modo que alcanza la temperatura de régimen permanente.</a:t>
            </a:r>
            <a:endParaRPr lang="es-ES_tradnl" altLang="es-ES" sz="2000" dirty="0">
              <a:effectLst>
                <a:outerShdw blurRad="38100" dist="38100" dir="2700000" algn="tl">
                  <a:srgbClr val="000000"/>
                </a:outerShdw>
              </a:effectLst>
            </a:endParaRPr>
          </a:p>
          <a:p>
            <a:pPr lvl="2" algn="l">
              <a:spcBef>
                <a:spcPct val="75000"/>
              </a:spcBef>
              <a:buFont typeface="Symbol" pitchFamily="18" charset="2"/>
              <a:buNone/>
            </a:pPr>
            <a:r>
              <a:rPr lang="es-ES" altLang="es-ES" sz="2000" u="sng" dirty="0">
                <a:solidFill>
                  <a:schemeClr val="accent2"/>
                </a:solidFill>
                <a:effectLst>
                  <a:outerShdw blurRad="38100" dist="38100" dir="2700000" algn="tl">
                    <a:srgbClr val="000000"/>
                  </a:outerShdw>
                </a:effectLst>
              </a:rPr>
              <a:t>S2</a:t>
            </a:r>
            <a:r>
              <a:rPr lang="es-ES_tradnl" altLang="es-ES" sz="2000" u="sng" dirty="0">
                <a:solidFill>
                  <a:schemeClr val="accent2"/>
                </a:solidFill>
                <a:effectLst>
                  <a:outerShdw blurRad="38100" dist="38100" dir="2700000" algn="tl">
                    <a:srgbClr val="000000"/>
                  </a:outerShdw>
                </a:effectLst>
              </a:rPr>
              <a:t> -</a:t>
            </a:r>
            <a:r>
              <a:rPr lang="es-ES" altLang="es-ES" sz="2000" u="sng" dirty="0">
                <a:solidFill>
                  <a:schemeClr val="accent2"/>
                </a:solidFill>
                <a:effectLst>
                  <a:outerShdw blurRad="38100" dist="38100" dir="2700000" algn="tl">
                    <a:srgbClr val="000000"/>
                  </a:outerShdw>
                </a:effectLst>
              </a:rPr>
              <a:t> </a:t>
            </a:r>
            <a:r>
              <a:rPr lang="es-ES_tradnl" altLang="es-ES" sz="2000" u="sng" dirty="0">
                <a:solidFill>
                  <a:schemeClr val="accent2"/>
                </a:solidFill>
                <a:effectLst>
                  <a:outerShdw blurRad="38100" dist="38100" dir="2700000" algn="tl">
                    <a:srgbClr val="000000"/>
                  </a:outerShdw>
                </a:effectLst>
              </a:rPr>
              <a:t>S</a:t>
            </a:r>
            <a:r>
              <a:rPr lang="es-ES" altLang="es-ES" sz="2000" u="sng" dirty="0" err="1">
                <a:solidFill>
                  <a:schemeClr val="accent2"/>
                </a:solidFill>
                <a:effectLst>
                  <a:outerShdw blurRad="38100" dist="38100" dir="2700000" algn="tl">
                    <a:srgbClr val="000000"/>
                  </a:outerShdw>
                </a:effectLst>
              </a:rPr>
              <a:t>ervicio</a:t>
            </a:r>
            <a:r>
              <a:rPr lang="es-ES" altLang="es-ES" sz="2000" u="sng" dirty="0">
                <a:solidFill>
                  <a:schemeClr val="accent2"/>
                </a:solidFill>
                <a:effectLst>
                  <a:outerShdw blurRad="38100" dist="38100" dir="2700000" algn="tl">
                    <a:srgbClr val="000000"/>
                  </a:outerShdw>
                </a:effectLst>
              </a:rPr>
              <a:t> temporal o de corta duración</a:t>
            </a:r>
            <a:r>
              <a:rPr lang="es-ES_tradnl" altLang="es-ES" sz="2000" dirty="0">
                <a:solidFill>
                  <a:schemeClr val="accent2"/>
                </a:solidFill>
                <a:effectLst>
                  <a:outerShdw blurRad="38100" dist="38100" dir="2700000" algn="tl">
                    <a:srgbClr val="000000"/>
                  </a:outerShdw>
                </a:effectLst>
              </a:rPr>
              <a:t>:</a:t>
            </a:r>
            <a:r>
              <a:rPr lang="es-ES" altLang="es-ES" sz="2000" dirty="0">
                <a:effectLst>
                  <a:outerShdw blurRad="38100" dist="38100" dir="2700000" algn="tl">
                    <a:srgbClr val="000000"/>
                  </a:outerShdw>
                </a:effectLst>
              </a:rPr>
              <a:t> </a:t>
            </a:r>
            <a:r>
              <a:rPr lang="es-ES_tradnl" altLang="es-ES" sz="2000" dirty="0">
                <a:effectLst>
                  <a:outerShdw blurRad="38100" dist="38100" dir="2700000" algn="tl">
                    <a:srgbClr val="000000"/>
                  </a:outerShdw>
                </a:effectLst>
              </a:rPr>
              <a:t>l</a:t>
            </a:r>
            <a:r>
              <a:rPr lang="es-ES" altLang="es-ES" sz="2000" dirty="0">
                <a:effectLst>
                  <a:outerShdw blurRad="38100" dist="38100" dir="2700000" algn="tl">
                    <a:srgbClr val="000000"/>
                  </a:outerShdw>
                </a:effectLst>
              </a:rPr>
              <a:t>a máquina trabaja en régimen de carga constante un tiempo breve, no se llega a alcanzar una temperatura estable. Permanece entonces para</a:t>
            </a:r>
            <a:r>
              <a:rPr lang="es-ES_tradnl" altLang="es-ES" sz="2000" dirty="0">
                <a:effectLst>
                  <a:outerShdw blurRad="38100" dist="38100" dir="2700000" algn="tl">
                    <a:srgbClr val="000000"/>
                  </a:outerShdw>
                </a:effectLst>
              </a:rPr>
              <a:t>-</a:t>
            </a:r>
            <a:r>
              <a:rPr lang="es-ES" altLang="es-ES" sz="2000" dirty="0">
                <a:effectLst>
                  <a:outerShdw blurRad="38100" dist="38100" dir="2700000" algn="tl">
                    <a:srgbClr val="000000"/>
                  </a:outerShdw>
                </a:effectLst>
              </a:rPr>
              <a:t>da hasta alcanzar de nuevo la temperatura ambiente. </a:t>
            </a:r>
            <a:endParaRPr lang="es-ES_tradnl" altLang="es-ES" sz="2000" dirty="0">
              <a:effectLst>
                <a:outerShdw blurRad="38100" dist="38100" dir="2700000" algn="tl">
                  <a:srgbClr val="000000"/>
                </a:outerShdw>
              </a:effectLst>
            </a:endParaRPr>
          </a:p>
          <a:p>
            <a:pPr lvl="2" algn="l">
              <a:spcBef>
                <a:spcPct val="75000"/>
              </a:spcBef>
              <a:buFont typeface="Symbol" pitchFamily="18" charset="2"/>
              <a:buNone/>
            </a:pPr>
            <a:r>
              <a:rPr lang="es-ES" altLang="es-ES" sz="2000" u="sng" dirty="0">
                <a:solidFill>
                  <a:schemeClr val="accent2"/>
                </a:solidFill>
                <a:effectLst>
                  <a:outerShdw blurRad="38100" dist="38100" dir="2700000" algn="tl">
                    <a:srgbClr val="000000"/>
                  </a:outerShdw>
                </a:effectLst>
              </a:rPr>
              <a:t>S3, S4 y S5</a:t>
            </a:r>
            <a:r>
              <a:rPr lang="es-ES_tradnl" altLang="es-ES" sz="2000" u="sng" dirty="0">
                <a:solidFill>
                  <a:schemeClr val="accent2"/>
                </a:solidFill>
                <a:effectLst>
                  <a:outerShdw blurRad="38100" dist="38100" dir="2700000" algn="tl">
                    <a:srgbClr val="000000"/>
                  </a:outerShdw>
                </a:effectLst>
              </a:rPr>
              <a:t> -</a:t>
            </a:r>
            <a:r>
              <a:rPr lang="es-ES" altLang="es-ES" sz="2000" u="sng" dirty="0">
                <a:solidFill>
                  <a:schemeClr val="accent2"/>
                </a:solidFill>
                <a:effectLst>
                  <a:outerShdw blurRad="38100" dist="38100" dir="2700000" algn="tl">
                    <a:srgbClr val="000000"/>
                  </a:outerShdw>
                </a:effectLst>
              </a:rPr>
              <a:t> </a:t>
            </a:r>
            <a:r>
              <a:rPr lang="es-ES_tradnl" altLang="es-ES" sz="2000" u="sng" dirty="0">
                <a:solidFill>
                  <a:schemeClr val="accent2"/>
                </a:solidFill>
                <a:effectLst>
                  <a:outerShdw blurRad="38100" dist="38100" dir="2700000" algn="tl">
                    <a:srgbClr val="000000"/>
                  </a:outerShdw>
                </a:effectLst>
              </a:rPr>
              <a:t>S</a:t>
            </a:r>
            <a:r>
              <a:rPr lang="es-ES" altLang="es-ES" sz="2000" u="sng" dirty="0" err="1">
                <a:solidFill>
                  <a:schemeClr val="accent2"/>
                </a:solidFill>
                <a:effectLst>
                  <a:outerShdw blurRad="38100" dist="38100" dir="2700000" algn="tl">
                    <a:srgbClr val="000000"/>
                  </a:outerShdw>
                </a:effectLst>
              </a:rPr>
              <a:t>ervicios</a:t>
            </a:r>
            <a:r>
              <a:rPr lang="es-ES" altLang="es-ES" sz="2000" u="sng" dirty="0">
                <a:solidFill>
                  <a:schemeClr val="accent2"/>
                </a:solidFill>
                <a:effectLst>
                  <a:outerShdw blurRad="38100" dist="38100" dir="2700000" algn="tl">
                    <a:srgbClr val="000000"/>
                  </a:outerShdw>
                </a:effectLst>
              </a:rPr>
              <a:t> intermitentes</a:t>
            </a:r>
            <a:r>
              <a:rPr lang="es-ES_tradnl" altLang="es-ES" sz="2000" dirty="0">
                <a:solidFill>
                  <a:schemeClr val="accent2"/>
                </a:solidFill>
                <a:effectLst>
                  <a:outerShdw blurRad="38100" dist="38100" dir="2700000" algn="tl">
                    <a:srgbClr val="000000"/>
                  </a:outerShdw>
                </a:effectLst>
              </a:rPr>
              <a:t>:</a:t>
            </a:r>
            <a:r>
              <a:rPr lang="es-ES" altLang="es-ES" sz="2000" dirty="0">
                <a:effectLst>
                  <a:outerShdw blurRad="38100" dist="38100" dir="2700000" algn="tl">
                    <a:srgbClr val="000000"/>
                  </a:outerShdw>
                </a:effectLst>
              </a:rPr>
              <a:t> </a:t>
            </a:r>
            <a:r>
              <a:rPr lang="es-ES_tradnl" altLang="es-ES" sz="2000" dirty="0">
                <a:effectLst>
                  <a:outerShdw blurRad="38100" dist="38100" dir="2700000" algn="tl">
                    <a:srgbClr val="000000"/>
                  </a:outerShdw>
                </a:effectLst>
              </a:rPr>
              <a:t>c</a:t>
            </a:r>
            <a:r>
              <a:rPr lang="es-ES" altLang="es-ES" sz="2000" dirty="0" err="1">
                <a:effectLst>
                  <a:outerShdw blurRad="38100" dist="38100" dir="2700000" algn="tl">
                    <a:srgbClr val="000000"/>
                  </a:outerShdw>
                </a:effectLst>
              </a:rPr>
              <a:t>onsisten</a:t>
            </a:r>
            <a:r>
              <a:rPr lang="es-ES" altLang="es-ES" sz="2000" dirty="0">
                <a:effectLst>
                  <a:outerShdw blurRad="38100" dist="38100" dir="2700000" algn="tl">
                    <a:srgbClr val="000000"/>
                  </a:outerShdw>
                </a:effectLst>
              </a:rPr>
              <a:t> en una serie continua de ciclos iguales, compuestos por periodos de carga constante (S3), incluyendo el tiempo de arranque (S4) o </a:t>
            </a:r>
            <a:r>
              <a:rPr lang="es-ES" altLang="es-ES" sz="2000" dirty="0" err="1">
                <a:effectLst>
                  <a:outerShdw blurRad="38100" dist="38100" dir="2700000" algn="tl">
                    <a:srgbClr val="000000"/>
                  </a:outerShdw>
                </a:effectLst>
              </a:rPr>
              <a:t>arran</a:t>
            </a:r>
            <a:r>
              <a:rPr lang="es-ES_tradnl" altLang="es-ES" sz="2000" dirty="0">
                <a:effectLst>
                  <a:outerShdw blurRad="38100" dist="38100" dir="2700000" algn="tl">
                    <a:srgbClr val="000000"/>
                  </a:outerShdw>
                </a:effectLst>
              </a:rPr>
              <a:t>-</a:t>
            </a:r>
            <a:r>
              <a:rPr lang="es-ES" altLang="es-ES" sz="2000" dirty="0" err="1">
                <a:effectLst>
                  <a:outerShdw blurRad="38100" dist="38100" dir="2700000" algn="tl">
                    <a:srgbClr val="000000"/>
                  </a:outerShdw>
                </a:effectLst>
              </a:rPr>
              <a:t>ques</a:t>
            </a:r>
            <a:r>
              <a:rPr lang="es-ES" altLang="es-ES" sz="2000" dirty="0">
                <a:effectLst>
                  <a:outerShdw blurRad="38100" dist="38100" dir="2700000" algn="tl">
                    <a:srgbClr val="000000"/>
                  </a:outerShdw>
                </a:effectLst>
              </a:rPr>
              <a:t> y frenados (S5), seguidos de periodos de reposo sin que se alcance nunca una temperatura constante.</a:t>
            </a:r>
          </a:p>
          <a:p>
            <a:pPr lvl="2" algn="l">
              <a:spcBef>
                <a:spcPct val="75000"/>
              </a:spcBef>
              <a:buFont typeface="Symbol" pitchFamily="18" charset="2"/>
              <a:buNone/>
            </a:pPr>
            <a:r>
              <a:rPr lang="es-ES" altLang="es-ES" sz="2000" u="sng" dirty="0">
                <a:solidFill>
                  <a:schemeClr val="accent2"/>
                </a:solidFill>
                <a:effectLst>
                  <a:outerShdw blurRad="38100" dist="38100" dir="2700000" algn="tl">
                    <a:srgbClr val="000000"/>
                  </a:outerShdw>
                </a:effectLst>
              </a:rPr>
              <a:t>S6, S7 y S8</a:t>
            </a:r>
            <a:r>
              <a:rPr lang="es-ES_tradnl" altLang="es-ES" sz="2000" u="sng" dirty="0">
                <a:solidFill>
                  <a:schemeClr val="accent2"/>
                </a:solidFill>
                <a:effectLst>
                  <a:outerShdw blurRad="38100" dist="38100" dir="2700000" algn="tl">
                    <a:srgbClr val="000000"/>
                  </a:outerShdw>
                </a:effectLst>
              </a:rPr>
              <a:t> -</a:t>
            </a:r>
            <a:r>
              <a:rPr lang="es-ES" altLang="es-ES" sz="2000" u="sng" dirty="0">
                <a:solidFill>
                  <a:schemeClr val="accent2"/>
                </a:solidFill>
                <a:effectLst>
                  <a:outerShdw blurRad="38100" dist="38100" dir="2700000" algn="tl">
                    <a:srgbClr val="000000"/>
                  </a:outerShdw>
                </a:effectLst>
              </a:rPr>
              <a:t> </a:t>
            </a:r>
            <a:r>
              <a:rPr lang="es-ES_tradnl" altLang="es-ES" sz="2000" u="sng" dirty="0">
                <a:solidFill>
                  <a:schemeClr val="accent2"/>
                </a:solidFill>
                <a:effectLst>
                  <a:outerShdw blurRad="38100" dist="38100" dir="2700000" algn="tl">
                    <a:srgbClr val="000000"/>
                  </a:outerShdw>
                </a:effectLst>
              </a:rPr>
              <a:t>S</a:t>
            </a:r>
            <a:r>
              <a:rPr lang="es-ES" altLang="es-ES" sz="2000" u="sng" dirty="0" err="1">
                <a:solidFill>
                  <a:schemeClr val="accent2"/>
                </a:solidFill>
                <a:effectLst>
                  <a:outerShdw blurRad="38100" dist="38100" dir="2700000" algn="tl">
                    <a:srgbClr val="000000"/>
                  </a:outerShdw>
                </a:effectLst>
              </a:rPr>
              <a:t>ervicios</a:t>
            </a:r>
            <a:r>
              <a:rPr lang="es-ES" altLang="es-ES" sz="2000" u="sng" dirty="0">
                <a:solidFill>
                  <a:schemeClr val="accent2"/>
                </a:solidFill>
                <a:effectLst>
                  <a:outerShdw blurRad="38100" dist="38100" dir="2700000" algn="tl">
                    <a:srgbClr val="000000"/>
                  </a:outerShdw>
                </a:effectLst>
              </a:rPr>
              <a:t> ininterrumpidos</a:t>
            </a:r>
            <a:r>
              <a:rPr lang="es-ES_tradnl" altLang="es-ES" sz="2000" dirty="0">
                <a:solidFill>
                  <a:schemeClr val="accent2"/>
                </a:solidFill>
                <a:effectLst>
                  <a:outerShdw blurRad="38100" dist="38100" dir="2700000" algn="tl">
                    <a:srgbClr val="000000"/>
                  </a:outerShdw>
                </a:effectLst>
              </a:rPr>
              <a:t>:</a:t>
            </a:r>
            <a:r>
              <a:rPr lang="es-ES" altLang="es-ES" sz="2000" dirty="0">
                <a:effectLst>
                  <a:outerShdw blurRad="38100" dist="38100" dir="2700000" algn="tl">
                    <a:srgbClr val="000000"/>
                  </a:outerShdw>
                </a:effectLst>
              </a:rPr>
              <a:t> </a:t>
            </a:r>
            <a:r>
              <a:rPr lang="es-ES_tradnl" altLang="es-ES" sz="2000" dirty="0">
                <a:effectLst>
                  <a:outerShdw blurRad="38100" dist="38100" dir="2700000" algn="tl">
                    <a:srgbClr val="000000"/>
                  </a:outerShdw>
                </a:effectLst>
              </a:rPr>
              <a:t>s</a:t>
            </a:r>
            <a:r>
              <a:rPr lang="es-ES" altLang="es-ES" sz="2000" dirty="0" err="1">
                <a:effectLst>
                  <a:outerShdw blurRad="38100" dist="38100" dir="2700000" algn="tl">
                    <a:srgbClr val="000000"/>
                  </a:outerShdw>
                </a:effectLst>
              </a:rPr>
              <a:t>imilares</a:t>
            </a:r>
            <a:r>
              <a:rPr lang="es-ES" altLang="es-ES" sz="2000" dirty="0">
                <a:effectLst>
                  <a:outerShdw blurRad="38100" dist="38100" dir="2700000" algn="tl">
                    <a:srgbClr val="000000"/>
                  </a:outerShdw>
                </a:effectLst>
              </a:rPr>
              <a:t> respectiva</a:t>
            </a:r>
            <a:r>
              <a:rPr lang="es-ES_tradnl" altLang="es-ES" sz="2000" dirty="0">
                <a:effectLst>
                  <a:outerShdw blurRad="38100" dist="38100" dir="2700000" algn="tl">
                    <a:srgbClr val="000000"/>
                  </a:outerShdw>
                </a:effectLst>
              </a:rPr>
              <a:t>-</a:t>
            </a:r>
            <a:r>
              <a:rPr lang="es-ES" altLang="es-ES" sz="2000" dirty="0">
                <a:effectLst>
                  <a:outerShdw blurRad="38100" dist="38100" dir="2700000" algn="tl">
                    <a:srgbClr val="000000"/>
                  </a:outerShdw>
                </a:effectLst>
              </a:rPr>
              <a:t>mente a S3, S4 y S5 pero sin periodos de reposo.</a:t>
            </a:r>
          </a:p>
        </p:txBody>
      </p:sp>
    </p:spTree>
  </p:cSld>
  <p:clrMapOvr>
    <a:masterClrMapping/>
  </p:clrMapOvr>
  <p:transition>
    <p:cover dir="ld"/>
  </p:transition>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1906" name="Rectangle 2"/>
          <p:cNvSpPr>
            <a:spLocks noGrp="1" noChangeArrowheads="1"/>
          </p:cNvSpPr>
          <p:nvPr>
            <p:ph type="title"/>
          </p:nvPr>
        </p:nvSpPr>
        <p:spPr>
          <a:xfrm>
            <a:off x="685800" y="3048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3.1 Clase de aislamiento</a:t>
            </a:r>
            <a:endParaRPr lang="es-ES_tradnl" altLang="es-ES"/>
          </a:p>
        </p:txBody>
      </p:sp>
      <p:grpSp>
        <p:nvGrpSpPr>
          <p:cNvPr id="251928" name="Group 24"/>
          <p:cNvGrpSpPr>
            <a:grpSpLocks noChangeAspect="1"/>
          </p:cNvGrpSpPr>
          <p:nvPr/>
        </p:nvGrpSpPr>
        <p:grpSpPr bwMode="auto">
          <a:xfrm>
            <a:off x="-2971800" y="2209800"/>
            <a:ext cx="10101263" cy="3911600"/>
            <a:chOff x="-1584" y="1056"/>
            <a:chExt cx="7071" cy="2738"/>
          </a:xfrm>
        </p:grpSpPr>
        <p:sp>
          <p:nvSpPr>
            <p:cNvPr id="251929" name="Rectangle 25"/>
            <p:cNvSpPr>
              <a:spLocks noChangeAspect="1" noChangeArrowheads="1"/>
            </p:cNvSpPr>
            <p:nvPr/>
          </p:nvSpPr>
          <p:spPr bwMode="auto">
            <a:xfrm>
              <a:off x="768" y="1056"/>
              <a:ext cx="2304" cy="2544"/>
            </a:xfrm>
            <a:prstGeom prst="rect">
              <a:avLst/>
            </a:prstGeom>
            <a:solidFill>
              <a:srgbClr val="FFFFFF"/>
            </a:solidFill>
            <a:ln w="12700">
              <a:miter lim="800000"/>
              <a:headEnd/>
              <a:tailEnd/>
            </a:ln>
            <a:effectLst/>
            <a:scene3d>
              <a:camera prst="legacyObliqueTopRight"/>
              <a:lightRig rig="legacyFlat3" dir="b"/>
            </a:scene3d>
            <a:sp3d extrusionH="430200" prstMaterial="legacyMatte">
              <a:bevelT w="13500" h="13500" prst="angle"/>
              <a:bevelB w="13500" h="13500" prst="angle"/>
              <a:extrusionClr>
                <a:srgbClr val="FFFFFF"/>
              </a:extrusionClr>
            </a:sp3d>
            <a:extLst>
              <a:ext uri="{AF507438-7753-43E0-B8FC-AC1667EBCBE1}">
                <a14:hiddenEffects xmlns:a14="http://schemas.microsoft.com/office/drawing/2010/main">
                  <a:effectLst>
                    <a:outerShdw dist="35921" dir="2700000" algn="ctr" rotWithShape="0">
                      <a:schemeClr val="bg2"/>
                    </a:outerShdw>
                  </a:effectLst>
                </a14:hiddenEffects>
              </a:ext>
            </a:extLst>
          </p:spPr>
          <p:txBody>
            <a:bodyPr wrap="none" anchor="ctr">
              <a:flatTx/>
            </a:bodyPr>
            <a:lstStyle/>
            <a:p>
              <a:endParaRPr lang="es-ES"/>
            </a:p>
          </p:txBody>
        </p:sp>
        <p:graphicFrame>
          <p:nvGraphicFramePr>
            <p:cNvPr id="251930" name="Object 26"/>
            <p:cNvGraphicFramePr>
              <a:graphicFrameLocks noChangeAspect="1"/>
            </p:cNvGraphicFramePr>
            <p:nvPr/>
          </p:nvGraphicFramePr>
          <p:xfrm>
            <a:off x="-1584" y="1056"/>
            <a:ext cx="7071" cy="2738"/>
          </p:xfrm>
          <a:graphic>
            <a:graphicData uri="http://schemas.openxmlformats.org/presentationml/2006/ole">
              <mc:AlternateContent xmlns:mc="http://schemas.openxmlformats.org/markup-compatibility/2006">
                <mc:Choice xmlns:v="urn:schemas-microsoft-com:vml" Requires="v">
                  <p:oleObj spid="_x0000_s251942" name="Documento" r:id="rId4" imgW="5611320" imgH="2172960" progId="Word.Document.8">
                    <p:embed/>
                  </p:oleObj>
                </mc:Choice>
                <mc:Fallback>
                  <p:oleObj name="Documento" r:id="rId4" imgW="5611320" imgH="2172960" progId="Word.Document.8">
                    <p:embed/>
                    <p:pic>
                      <p:nvPicPr>
                        <p:cNvPr id="0" name="Object 26"/>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584" y="1056"/>
                          <a:ext cx="7071" cy="2738"/>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oleObj>
                </mc:Fallback>
              </mc:AlternateContent>
            </a:graphicData>
          </a:graphic>
        </p:graphicFrame>
      </p:grpSp>
      <p:sp>
        <p:nvSpPr>
          <p:cNvPr id="251931" name="Text Box 27"/>
          <p:cNvSpPr txBox="1">
            <a:spLocks noChangeArrowheads="1"/>
          </p:cNvSpPr>
          <p:nvPr/>
        </p:nvSpPr>
        <p:spPr bwMode="auto">
          <a:xfrm>
            <a:off x="4038600" y="2301875"/>
            <a:ext cx="4722813" cy="143192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a:spAutoFit/>
          </a:bodyPr>
          <a:lstStyle/>
          <a:p>
            <a:pPr algn="l">
              <a:spcBef>
                <a:spcPct val="0"/>
              </a:spcBef>
            </a:pPr>
            <a:r>
              <a:rPr lang="es-ES_tradnl" altLang="es-ES" sz="2200">
                <a:effectLst/>
              </a:rPr>
              <a:t>Temperatura máxima que el</a:t>
            </a:r>
          </a:p>
          <a:p>
            <a:pPr algn="l">
              <a:spcBef>
                <a:spcPct val="0"/>
              </a:spcBef>
            </a:pPr>
            <a:r>
              <a:rPr lang="es-ES_tradnl" altLang="es-ES" sz="2200">
                <a:effectLst/>
              </a:rPr>
              <a:t>material del que está construido</a:t>
            </a:r>
          </a:p>
          <a:p>
            <a:pPr algn="l">
              <a:spcBef>
                <a:spcPct val="0"/>
              </a:spcBef>
            </a:pPr>
            <a:r>
              <a:rPr lang="es-ES_tradnl" altLang="es-ES" sz="2200">
                <a:effectLst/>
              </a:rPr>
              <a:t>el aislamiento puede soportar</a:t>
            </a:r>
          </a:p>
          <a:p>
            <a:pPr algn="l">
              <a:spcBef>
                <a:spcPct val="0"/>
              </a:spcBef>
            </a:pPr>
            <a:r>
              <a:rPr lang="es-ES_tradnl" altLang="es-ES" sz="2200">
                <a:effectLst/>
              </a:rPr>
              <a:t>sin perder sus propiedades.</a:t>
            </a:r>
          </a:p>
        </p:txBody>
      </p:sp>
      <p:sp>
        <p:nvSpPr>
          <p:cNvPr id="251932" name="Text Box 28"/>
          <p:cNvSpPr txBox="1">
            <a:spLocks noChangeArrowheads="1"/>
          </p:cNvSpPr>
          <p:nvPr/>
        </p:nvSpPr>
        <p:spPr bwMode="auto">
          <a:xfrm>
            <a:off x="4038600" y="3978275"/>
            <a:ext cx="4991100" cy="143192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wrap="none">
            <a:spAutoFit/>
          </a:bodyPr>
          <a:lstStyle/>
          <a:p>
            <a:pPr algn="l">
              <a:spcBef>
                <a:spcPct val="0"/>
              </a:spcBef>
            </a:pPr>
            <a:r>
              <a:rPr lang="es-ES_tradnl" altLang="es-ES" sz="2200">
                <a:effectLst/>
              </a:rPr>
              <a:t>Se obtiene “ensayando el material</a:t>
            </a:r>
          </a:p>
          <a:p>
            <a:pPr algn="l">
              <a:spcBef>
                <a:spcPct val="0"/>
              </a:spcBef>
            </a:pPr>
            <a:r>
              <a:rPr lang="es-ES_tradnl" altLang="es-ES" sz="2200">
                <a:effectLst/>
              </a:rPr>
              <a:t>y comparando los resultados con</a:t>
            </a:r>
          </a:p>
          <a:p>
            <a:pPr algn="l">
              <a:spcBef>
                <a:spcPct val="0"/>
              </a:spcBef>
            </a:pPr>
            <a:r>
              <a:rPr lang="es-ES_tradnl" altLang="es-ES" sz="2200">
                <a:effectLst/>
              </a:rPr>
              <a:t>los de </a:t>
            </a:r>
            <a:r>
              <a:rPr lang="es-ES_tradnl" altLang="es-ES" sz="2200" i="1">
                <a:effectLst/>
              </a:rPr>
              <a:t>materiales patrón</a:t>
            </a:r>
            <a:r>
              <a:rPr lang="es-ES_tradnl" altLang="es-ES" sz="2200">
                <a:effectLst/>
              </a:rPr>
              <a:t> de efica-</a:t>
            </a:r>
          </a:p>
          <a:p>
            <a:pPr algn="l">
              <a:spcBef>
                <a:spcPct val="0"/>
              </a:spcBef>
            </a:pPr>
            <a:r>
              <a:rPr lang="es-ES_tradnl" altLang="es-ES" sz="2200">
                <a:effectLst/>
              </a:rPr>
              <a:t>cia conocida” (Norma UNE-CEI)</a:t>
            </a:r>
          </a:p>
        </p:txBody>
      </p:sp>
    </p:spTree>
  </p:cSld>
  <p:clrMapOvr>
    <a:masterClrMapping/>
  </p:clrMapOvr>
  <p:transition>
    <p:cover dir="ld"/>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2930" name="Rectangle 2"/>
          <p:cNvSpPr>
            <a:spLocks noGrp="1" noChangeArrowheads="1"/>
          </p:cNvSpPr>
          <p:nvPr>
            <p:ph type="title"/>
          </p:nvPr>
        </p:nvSpPr>
        <p:spPr>
          <a:xfrm>
            <a:off x="685800" y="228600"/>
            <a:ext cx="7715250" cy="1143000"/>
          </a:xfrm>
          <a:noFill/>
          <a:ln/>
          <a:effectLst>
            <a:outerShdw dist="35921" dir="2700000" algn="ctr" rotWithShape="0">
              <a:schemeClr val="bg2"/>
            </a:outerShdw>
          </a:effectLst>
        </p:spPr>
        <p:txBody>
          <a:bodyPr/>
          <a:lstStyle/>
          <a:p>
            <a:r>
              <a:rPr lang="es-ES_tradnl" altLang="es-ES" sz="4700" b="1">
                <a:latin typeface="Tahoma" pitchFamily="34" charset="0"/>
              </a:rPr>
              <a:t>3.2 Grados de protección</a:t>
            </a:r>
            <a:endParaRPr lang="es-ES_tradnl" altLang="es-ES"/>
          </a:p>
        </p:txBody>
      </p:sp>
      <p:sp>
        <p:nvSpPr>
          <p:cNvPr id="252936" name="Rectangle 8"/>
          <p:cNvSpPr>
            <a:spLocks noChangeArrowheads="1"/>
          </p:cNvSpPr>
          <p:nvPr/>
        </p:nvSpPr>
        <p:spPr bwMode="auto">
          <a:xfrm>
            <a:off x="304800" y="1403350"/>
            <a:ext cx="8534400" cy="2101850"/>
          </a:xfrm>
          <a:prstGeom prst="rect">
            <a:avLst/>
          </a:prstGeom>
          <a:solidFill>
            <a:srgbClr val="008000"/>
          </a:solidFill>
          <a:ln>
            <a:noFill/>
          </a:ln>
          <a:effectLst/>
          <a:scene3d>
            <a:camera prst="legacyObliqueTopRight"/>
            <a:lightRig rig="legacyFlat3" dir="b"/>
          </a:scene3d>
          <a:sp3d extrusionH="49200" prstMaterial="legacyMatte">
            <a:bevelT w="13500" h="13500" prst="angle"/>
            <a:bevelB w="13500" h="13500" prst="angle"/>
            <a:extrusionClr>
              <a:srgbClr val="0080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pPr algn="ctr">
              <a:spcBef>
                <a:spcPct val="0"/>
              </a:spcBef>
            </a:pPr>
            <a:r>
              <a:rPr lang="es-ES" altLang="es-ES" sz="2200">
                <a:effectLst>
                  <a:outerShdw blurRad="38100" dist="38100" dir="2700000" algn="tl">
                    <a:srgbClr val="000000"/>
                  </a:outerShdw>
                </a:effectLst>
              </a:rPr>
              <a:t>En la norma UNE 20-324 se establece un sistema de especificación general en función del grado de protección que se consigue en cualquier material eléctrico. El grado de protección se designa con las letras IP seguidas de tres cifras, de las cuales en las máquinas eléctricas </a:t>
            </a:r>
            <a:r>
              <a:rPr lang="es-ES" altLang="es-ES" sz="2200" u="sng">
                <a:effectLst>
                  <a:outerShdw blurRad="38100" dist="38100" dir="2700000" algn="tl">
                    <a:srgbClr val="000000"/>
                  </a:outerShdw>
                </a:effectLst>
              </a:rPr>
              <a:t>sólo se utilizan dos</a:t>
            </a:r>
            <a:r>
              <a:rPr lang="es-ES" altLang="es-ES" sz="2200">
                <a:effectLst>
                  <a:outerShdw blurRad="38100" dist="38100" dir="2700000" algn="tl">
                    <a:srgbClr val="000000"/>
                  </a:outerShdw>
                </a:effectLst>
              </a:rPr>
              <a:t>.</a:t>
            </a:r>
            <a:endParaRPr lang="es-ES_tradnl" altLang="es-ES" sz="2400">
              <a:solidFill>
                <a:srgbClr val="000000"/>
              </a:solidFill>
              <a:effectLst/>
            </a:endParaRPr>
          </a:p>
        </p:txBody>
      </p:sp>
      <p:sp>
        <p:nvSpPr>
          <p:cNvPr id="252938" name="Rectangle 10"/>
          <p:cNvSpPr>
            <a:spLocks noChangeArrowheads="1"/>
          </p:cNvSpPr>
          <p:nvPr/>
        </p:nvSpPr>
        <p:spPr bwMode="auto">
          <a:xfrm>
            <a:off x="381000" y="3768725"/>
            <a:ext cx="8534400" cy="8794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lIns="92075" tIns="46038" rIns="92075" bIns="46038"/>
          <a:lstStyle>
            <a:lvl1pPr marL="342900" indent="-342900" algn="l">
              <a:spcBef>
                <a:spcPct val="0"/>
              </a:spcBef>
              <a:defRPr sz="2400">
                <a:solidFill>
                  <a:schemeClr val="tx1"/>
                </a:solidFill>
                <a:latin typeface="Times New Roman" pitchFamily="18" charset="0"/>
              </a:defRPr>
            </a:lvl1pPr>
            <a:lvl2pPr marL="742950" indent="-285750" algn="l">
              <a:spcBef>
                <a:spcPct val="0"/>
              </a:spcBef>
              <a:defRPr sz="2400">
                <a:solidFill>
                  <a:schemeClr val="tx1"/>
                </a:solidFill>
                <a:latin typeface="Times New Roman" pitchFamily="18" charset="0"/>
              </a:defRPr>
            </a:lvl2pPr>
            <a:lvl3pPr marL="1143000" indent="-228600" algn="l">
              <a:spcBef>
                <a:spcPct val="0"/>
              </a:spcBef>
              <a:defRPr sz="2400">
                <a:solidFill>
                  <a:schemeClr val="tx1"/>
                </a:solidFill>
                <a:latin typeface="Times New Roman" pitchFamily="18" charset="0"/>
              </a:defRPr>
            </a:lvl3pPr>
            <a:lvl4pPr marL="1600200" indent="-228600" algn="l">
              <a:spcBef>
                <a:spcPct val="0"/>
              </a:spcBef>
              <a:defRPr sz="2400">
                <a:solidFill>
                  <a:schemeClr val="tx1"/>
                </a:solidFill>
                <a:latin typeface="Times New Roman" pitchFamily="18" charset="0"/>
              </a:defRPr>
            </a:lvl4pPr>
            <a:lvl5pPr marL="2057400" indent="-228600" algn="l">
              <a:spcBef>
                <a:spcPct val="0"/>
              </a:spcBef>
              <a:defRPr sz="2400">
                <a:solidFill>
                  <a:schemeClr val="tx1"/>
                </a:solidFill>
                <a:latin typeface="Times New Roman" pitchFamily="18" charset="0"/>
              </a:defRPr>
            </a:lvl5pPr>
            <a:lvl6pPr marL="2514600" indent="-228600" eaLnBrk="0" fontAlgn="base" hangingPunct="0">
              <a:spcBef>
                <a:spcPct val="0"/>
              </a:spcBef>
              <a:spcAft>
                <a:spcPct val="0"/>
              </a:spcAft>
              <a:defRPr sz="2400">
                <a:solidFill>
                  <a:schemeClr val="tx1"/>
                </a:solidFill>
                <a:latin typeface="Times New Roman" pitchFamily="18" charset="0"/>
              </a:defRPr>
            </a:lvl6pPr>
            <a:lvl7pPr marL="2971800" indent="-228600" eaLnBrk="0" fontAlgn="base" hangingPunct="0">
              <a:spcBef>
                <a:spcPct val="0"/>
              </a:spcBef>
              <a:spcAft>
                <a:spcPct val="0"/>
              </a:spcAft>
              <a:defRPr sz="2400">
                <a:solidFill>
                  <a:schemeClr val="tx1"/>
                </a:solidFill>
                <a:latin typeface="Times New Roman" pitchFamily="18" charset="0"/>
              </a:defRPr>
            </a:lvl7pPr>
            <a:lvl8pPr marL="3429000" indent="-228600" eaLnBrk="0" fontAlgn="base" hangingPunct="0">
              <a:spcBef>
                <a:spcPct val="0"/>
              </a:spcBef>
              <a:spcAft>
                <a:spcPct val="0"/>
              </a:spcAft>
              <a:defRPr sz="2400">
                <a:solidFill>
                  <a:schemeClr val="tx1"/>
                </a:solidFill>
                <a:latin typeface="Times New Roman" pitchFamily="18" charset="0"/>
              </a:defRPr>
            </a:lvl8pPr>
            <a:lvl9pPr marL="3886200" indent="-228600" eaLnBrk="0" fontAlgn="base" hangingPunct="0">
              <a:spcBef>
                <a:spcPct val="0"/>
              </a:spcBef>
              <a:spcAft>
                <a:spcPct val="0"/>
              </a:spcAft>
              <a:defRPr sz="2400">
                <a:solidFill>
                  <a:schemeClr val="tx1"/>
                </a:solidFill>
                <a:latin typeface="Times New Roman" pitchFamily="18" charset="0"/>
              </a:defRPr>
            </a:lvl9pPr>
          </a:lstStyle>
          <a:p>
            <a:pPr>
              <a:spcBef>
                <a:spcPct val="20000"/>
              </a:spcBef>
              <a:buClr>
                <a:schemeClr val="accent2"/>
              </a:buClr>
              <a:buSzPct val="75000"/>
              <a:buFont typeface="Monotype Sorts" pitchFamily="2" charset="2"/>
              <a:buChar char="l"/>
            </a:pPr>
            <a:r>
              <a:rPr lang="es-ES" altLang="es-ES" sz="2200" u="sng">
                <a:solidFill>
                  <a:schemeClr val="accent2"/>
                </a:solidFill>
                <a:effectLst>
                  <a:outerShdw blurRad="38100" dist="38100" dir="2700000" algn="tl">
                    <a:srgbClr val="000000"/>
                  </a:outerShdw>
                </a:effectLst>
                <a:latin typeface="Tahoma" pitchFamily="34" charset="0"/>
              </a:rPr>
              <a:t>1ª cifra</a:t>
            </a:r>
            <a:r>
              <a:rPr lang="es-ES" altLang="es-ES" sz="2200">
                <a:effectLst>
                  <a:outerShdw blurRad="38100" dist="38100" dir="2700000" algn="tl">
                    <a:srgbClr val="000000"/>
                  </a:outerShdw>
                </a:effectLst>
                <a:latin typeface="Tahoma" pitchFamily="34" charset="0"/>
              </a:rPr>
              <a:t>: indica la protección de las personas frente a contactos bajo tensión y/o piezas en movimiento en el interior, así como la protección de la máquina frente a la penetración de cuerpos sólidos extraños.</a:t>
            </a:r>
            <a:endParaRPr lang="es-ES_tradnl" altLang="es-ES" sz="2200">
              <a:effectLst>
                <a:outerShdw blurRad="38100" dist="38100" dir="2700000" algn="tl">
                  <a:srgbClr val="000000"/>
                </a:outerShdw>
              </a:effectLst>
              <a:latin typeface="Tahoma" pitchFamily="34" charset="0"/>
            </a:endParaRPr>
          </a:p>
          <a:p>
            <a:pPr>
              <a:spcBef>
                <a:spcPct val="35000"/>
              </a:spcBef>
              <a:buClr>
                <a:schemeClr val="accent2"/>
              </a:buClr>
              <a:buSzPct val="75000"/>
              <a:buFont typeface="Monotype Sorts" pitchFamily="2" charset="2"/>
              <a:buChar char="l"/>
            </a:pPr>
            <a:r>
              <a:rPr lang="es-ES" altLang="es-ES" sz="2200" u="sng">
                <a:solidFill>
                  <a:srgbClr val="FFFF00"/>
                </a:solidFill>
                <a:effectLst>
                  <a:outerShdw blurRad="38100" dist="38100" dir="2700000" algn="tl">
                    <a:srgbClr val="000000"/>
                  </a:outerShdw>
                </a:effectLst>
                <a:latin typeface="Tahoma" pitchFamily="34" charset="0"/>
              </a:rPr>
              <a:t>2ª cifra</a:t>
            </a:r>
            <a:r>
              <a:rPr lang="es-ES" altLang="es-ES" sz="2200">
                <a:effectLst>
                  <a:outerShdw blurRad="38100" dist="38100" dir="2700000" algn="tl">
                    <a:srgbClr val="000000"/>
                  </a:outerShdw>
                </a:effectLst>
                <a:latin typeface="Tahoma" pitchFamily="34" charset="0"/>
              </a:rPr>
              <a:t>: indica la protección contra la penetración de agua.</a:t>
            </a:r>
          </a:p>
          <a:p>
            <a:pPr>
              <a:spcBef>
                <a:spcPct val="35000"/>
              </a:spcBef>
              <a:buClr>
                <a:schemeClr val="accent2"/>
              </a:buClr>
              <a:buSzPct val="75000"/>
              <a:buFont typeface="Monotype Sorts" pitchFamily="2" charset="2"/>
              <a:buChar char="l"/>
            </a:pPr>
            <a:r>
              <a:rPr lang="es-ES" altLang="es-ES" sz="2200" u="sng">
                <a:solidFill>
                  <a:schemeClr val="accent2"/>
                </a:solidFill>
                <a:effectLst>
                  <a:outerShdw blurRad="38100" dist="38100" dir="2700000" algn="tl">
                    <a:srgbClr val="000000"/>
                  </a:outerShdw>
                </a:effectLst>
                <a:latin typeface="Tahoma" pitchFamily="34" charset="0"/>
              </a:rPr>
              <a:t>3ª cifra</a:t>
            </a:r>
            <a:r>
              <a:rPr lang="es-ES" altLang="es-ES" sz="2200">
                <a:effectLst>
                  <a:outerShdw blurRad="38100" dist="38100" dir="2700000" algn="tl">
                    <a:srgbClr val="000000"/>
                  </a:outerShdw>
                </a:effectLst>
                <a:latin typeface="Tahoma" pitchFamily="34" charset="0"/>
              </a:rPr>
              <a:t>: indicaría la protección contra daños mecánicos.</a:t>
            </a:r>
            <a:endParaRPr lang="es-ES_tradnl" altLang="es-ES" sz="2200">
              <a:effectLst/>
              <a:latin typeface="Tahoma" pitchFamily="34" charset="0"/>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52938">
                                            <p:txEl>
                                              <p:pRg st="0" end="0"/>
                                            </p:txEl>
                                          </p:spTgt>
                                        </p:tgtEl>
                                        <p:attrNameLst>
                                          <p:attrName>style.visibility</p:attrName>
                                        </p:attrNameLst>
                                      </p:cBhvr>
                                      <p:to>
                                        <p:strVal val="visible"/>
                                      </p:to>
                                    </p:set>
                                    <p:anim calcmode="lin" valueType="num">
                                      <p:cBhvr>
                                        <p:cTn id="7" dur="500" fill="hold"/>
                                        <p:tgtEl>
                                          <p:spTgt spid="252938">
                                            <p:txEl>
                                              <p:pRg st="0" end="0"/>
                                            </p:txEl>
                                          </p:spTgt>
                                        </p:tgtEl>
                                        <p:attrNameLst>
                                          <p:attrName>ppt_w</p:attrName>
                                        </p:attrNameLst>
                                      </p:cBhvr>
                                      <p:tavLst>
                                        <p:tav tm="0">
                                          <p:val>
                                            <p:fltVal val="0"/>
                                          </p:val>
                                        </p:tav>
                                        <p:tav tm="100000">
                                          <p:val>
                                            <p:strVal val="#ppt_w"/>
                                          </p:val>
                                        </p:tav>
                                      </p:tavLst>
                                    </p:anim>
                                    <p:anim calcmode="lin" valueType="num">
                                      <p:cBhvr>
                                        <p:cTn id="8" dur="500" fill="hold"/>
                                        <p:tgtEl>
                                          <p:spTgt spid="252938">
                                            <p:txEl>
                                              <p:pRg st="0" end="0"/>
                                            </p:txEl>
                                          </p:spTgt>
                                        </p:tgtEl>
                                        <p:attrNameLst>
                                          <p:attrName>ppt_h</p:attrName>
                                        </p:attrNameLst>
                                      </p:cBhvr>
                                      <p:tavLst>
                                        <p:tav tm="0">
                                          <p:val>
                                            <p:fltVal val="0"/>
                                          </p:val>
                                        </p:tav>
                                        <p:tav tm="100000">
                                          <p:val>
                                            <p:strVal val="#ppt_h"/>
                                          </p:val>
                                        </p:tav>
                                      </p:tavLst>
                                    </p:anim>
                                    <p:anim calcmode="lin" valueType="num">
                                      <p:cBhvr>
                                        <p:cTn id="9" dur="500" fill="hold"/>
                                        <p:tgtEl>
                                          <p:spTgt spid="252938">
                                            <p:txEl>
                                              <p:pRg st="0" end="0"/>
                                            </p:txEl>
                                          </p:spTgt>
                                        </p:tgtEl>
                                        <p:attrNameLst>
                                          <p:attrName>ppt_x</p:attrName>
                                        </p:attrNameLst>
                                      </p:cBhvr>
                                      <p:tavLst>
                                        <p:tav tm="0">
                                          <p:val>
                                            <p:fltVal val="0.5"/>
                                          </p:val>
                                        </p:tav>
                                        <p:tav tm="100000">
                                          <p:val>
                                            <p:strVal val="#ppt_x"/>
                                          </p:val>
                                        </p:tav>
                                      </p:tavLst>
                                    </p:anim>
                                    <p:anim calcmode="lin" valueType="num">
                                      <p:cBhvr>
                                        <p:cTn id="10" dur="500" fill="hold"/>
                                        <p:tgtEl>
                                          <p:spTgt spid="252938">
                                            <p:txEl>
                                              <p:pRg st="0" end="0"/>
                                            </p:txEl>
                                          </p:spTgt>
                                        </p:tgtEl>
                                        <p:attrNameLst>
                                          <p:attrName>ppt_y</p:attrName>
                                        </p:attrNameLst>
                                      </p:cBhvr>
                                      <p:tavLst>
                                        <p:tav tm="0">
                                          <p:val>
                                            <p:fltVal val="0.5"/>
                                          </p:val>
                                        </p:tav>
                                        <p:tav tm="100000">
                                          <p:val>
                                            <p:strVal val="#ppt_y"/>
                                          </p:val>
                                        </p:tav>
                                      </p:tavLst>
                                    </p:anim>
                                  </p:childTnLst>
                                </p:cTn>
                              </p:par>
                            </p:childTnLst>
                          </p:cTn>
                        </p:par>
                      </p:childTnLst>
                    </p:cTn>
                  </p:par>
                  <p:par>
                    <p:cTn id="11" fill="hold" nodeType="clickPar">
                      <p:stCondLst>
                        <p:cond delay="indefinite"/>
                      </p:stCondLst>
                      <p:childTnLst>
                        <p:par>
                          <p:cTn id="12" fill="hold" nodeType="withGroup">
                            <p:stCondLst>
                              <p:cond delay="0"/>
                            </p:stCondLst>
                            <p:childTnLst>
                              <p:par>
                                <p:cTn id="13" presetID="23" presetClass="entr" presetSubtype="528" fill="hold" grpId="0" nodeType="clickEffect">
                                  <p:stCondLst>
                                    <p:cond delay="0"/>
                                  </p:stCondLst>
                                  <p:childTnLst>
                                    <p:set>
                                      <p:cBhvr>
                                        <p:cTn id="14" dur="1" fill="hold">
                                          <p:stCondLst>
                                            <p:cond delay="0"/>
                                          </p:stCondLst>
                                        </p:cTn>
                                        <p:tgtEl>
                                          <p:spTgt spid="252938">
                                            <p:txEl>
                                              <p:pRg st="1" end="1"/>
                                            </p:txEl>
                                          </p:spTgt>
                                        </p:tgtEl>
                                        <p:attrNameLst>
                                          <p:attrName>style.visibility</p:attrName>
                                        </p:attrNameLst>
                                      </p:cBhvr>
                                      <p:to>
                                        <p:strVal val="visible"/>
                                      </p:to>
                                    </p:set>
                                    <p:anim calcmode="lin" valueType="num">
                                      <p:cBhvr>
                                        <p:cTn id="15" dur="500" fill="hold"/>
                                        <p:tgtEl>
                                          <p:spTgt spid="252938">
                                            <p:txEl>
                                              <p:pRg st="1" end="1"/>
                                            </p:txEl>
                                          </p:spTgt>
                                        </p:tgtEl>
                                        <p:attrNameLst>
                                          <p:attrName>ppt_w</p:attrName>
                                        </p:attrNameLst>
                                      </p:cBhvr>
                                      <p:tavLst>
                                        <p:tav tm="0">
                                          <p:val>
                                            <p:fltVal val="0"/>
                                          </p:val>
                                        </p:tav>
                                        <p:tav tm="100000">
                                          <p:val>
                                            <p:strVal val="#ppt_w"/>
                                          </p:val>
                                        </p:tav>
                                      </p:tavLst>
                                    </p:anim>
                                    <p:anim calcmode="lin" valueType="num">
                                      <p:cBhvr>
                                        <p:cTn id="16" dur="500" fill="hold"/>
                                        <p:tgtEl>
                                          <p:spTgt spid="252938">
                                            <p:txEl>
                                              <p:pRg st="1" end="1"/>
                                            </p:txEl>
                                          </p:spTgt>
                                        </p:tgtEl>
                                        <p:attrNameLst>
                                          <p:attrName>ppt_h</p:attrName>
                                        </p:attrNameLst>
                                      </p:cBhvr>
                                      <p:tavLst>
                                        <p:tav tm="0">
                                          <p:val>
                                            <p:fltVal val="0"/>
                                          </p:val>
                                        </p:tav>
                                        <p:tav tm="100000">
                                          <p:val>
                                            <p:strVal val="#ppt_h"/>
                                          </p:val>
                                        </p:tav>
                                      </p:tavLst>
                                    </p:anim>
                                    <p:anim calcmode="lin" valueType="num">
                                      <p:cBhvr>
                                        <p:cTn id="17" dur="500" fill="hold"/>
                                        <p:tgtEl>
                                          <p:spTgt spid="252938">
                                            <p:txEl>
                                              <p:pRg st="1" end="1"/>
                                            </p:txEl>
                                          </p:spTgt>
                                        </p:tgtEl>
                                        <p:attrNameLst>
                                          <p:attrName>ppt_x</p:attrName>
                                        </p:attrNameLst>
                                      </p:cBhvr>
                                      <p:tavLst>
                                        <p:tav tm="0">
                                          <p:val>
                                            <p:fltVal val="0.5"/>
                                          </p:val>
                                        </p:tav>
                                        <p:tav tm="100000">
                                          <p:val>
                                            <p:strVal val="#ppt_x"/>
                                          </p:val>
                                        </p:tav>
                                      </p:tavLst>
                                    </p:anim>
                                    <p:anim calcmode="lin" valueType="num">
                                      <p:cBhvr>
                                        <p:cTn id="18" dur="500" fill="hold"/>
                                        <p:tgtEl>
                                          <p:spTgt spid="252938">
                                            <p:txEl>
                                              <p:pRg st="1" end="1"/>
                                            </p:txEl>
                                          </p:spTgt>
                                        </p:tgtEl>
                                        <p:attrNameLst>
                                          <p:attrName>ppt_y</p:attrName>
                                        </p:attrNameLst>
                                      </p:cBhvr>
                                      <p:tavLst>
                                        <p:tav tm="0">
                                          <p:val>
                                            <p:fltVal val="0.5"/>
                                          </p:val>
                                        </p:tav>
                                        <p:tav tm="100000">
                                          <p:val>
                                            <p:strVal val="#ppt_y"/>
                                          </p:val>
                                        </p:tav>
                                      </p:tavLst>
                                    </p:anim>
                                  </p:childTnLst>
                                </p:cTn>
                              </p:par>
                            </p:childTnLst>
                          </p:cTn>
                        </p:par>
                      </p:childTnLst>
                    </p:cTn>
                  </p:par>
                  <p:par>
                    <p:cTn id="19" fill="hold" nodeType="clickPar">
                      <p:stCondLst>
                        <p:cond delay="indefinite"/>
                      </p:stCondLst>
                      <p:childTnLst>
                        <p:par>
                          <p:cTn id="20" fill="hold" nodeType="withGroup">
                            <p:stCondLst>
                              <p:cond delay="0"/>
                            </p:stCondLst>
                            <p:childTnLst>
                              <p:par>
                                <p:cTn id="21" presetID="23" presetClass="entr" presetSubtype="528" fill="hold" grpId="0" nodeType="clickEffect">
                                  <p:stCondLst>
                                    <p:cond delay="0"/>
                                  </p:stCondLst>
                                  <p:childTnLst>
                                    <p:set>
                                      <p:cBhvr>
                                        <p:cTn id="22" dur="1" fill="hold">
                                          <p:stCondLst>
                                            <p:cond delay="0"/>
                                          </p:stCondLst>
                                        </p:cTn>
                                        <p:tgtEl>
                                          <p:spTgt spid="252938">
                                            <p:txEl>
                                              <p:pRg st="2" end="2"/>
                                            </p:txEl>
                                          </p:spTgt>
                                        </p:tgtEl>
                                        <p:attrNameLst>
                                          <p:attrName>style.visibility</p:attrName>
                                        </p:attrNameLst>
                                      </p:cBhvr>
                                      <p:to>
                                        <p:strVal val="visible"/>
                                      </p:to>
                                    </p:set>
                                    <p:anim calcmode="lin" valueType="num">
                                      <p:cBhvr>
                                        <p:cTn id="23" dur="500" fill="hold"/>
                                        <p:tgtEl>
                                          <p:spTgt spid="252938">
                                            <p:txEl>
                                              <p:pRg st="2" end="2"/>
                                            </p:txEl>
                                          </p:spTgt>
                                        </p:tgtEl>
                                        <p:attrNameLst>
                                          <p:attrName>ppt_w</p:attrName>
                                        </p:attrNameLst>
                                      </p:cBhvr>
                                      <p:tavLst>
                                        <p:tav tm="0">
                                          <p:val>
                                            <p:fltVal val="0"/>
                                          </p:val>
                                        </p:tav>
                                        <p:tav tm="100000">
                                          <p:val>
                                            <p:strVal val="#ppt_w"/>
                                          </p:val>
                                        </p:tav>
                                      </p:tavLst>
                                    </p:anim>
                                    <p:anim calcmode="lin" valueType="num">
                                      <p:cBhvr>
                                        <p:cTn id="24" dur="500" fill="hold"/>
                                        <p:tgtEl>
                                          <p:spTgt spid="252938">
                                            <p:txEl>
                                              <p:pRg st="2" end="2"/>
                                            </p:txEl>
                                          </p:spTgt>
                                        </p:tgtEl>
                                        <p:attrNameLst>
                                          <p:attrName>ppt_h</p:attrName>
                                        </p:attrNameLst>
                                      </p:cBhvr>
                                      <p:tavLst>
                                        <p:tav tm="0">
                                          <p:val>
                                            <p:fltVal val="0"/>
                                          </p:val>
                                        </p:tav>
                                        <p:tav tm="100000">
                                          <p:val>
                                            <p:strVal val="#ppt_h"/>
                                          </p:val>
                                        </p:tav>
                                      </p:tavLst>
                                    </p:anim>
                                    <p:anim calcmode="lin" valueType="num">
                                      <p:cBhvr>
                                        <p:cTn id="25" dur="500" fill="hold"/>
                                        <p:tgtEl>
                                          <p:spTgt spid="252938">
                                            <p:txEl>
                                              <p:pRg st="2" end="2"/>
                                            </p:txEl>
                                          </p:spTgt>
                                        </p:tgtEl>
                                        <p:attrNameLst>
                                          <p:attrName>ppt_x</p:attrName>
                                        </p:attrNameLst>
                                      </p:cBhvr>
                                      <p:tavLst>
                                        <p:tav tm="0">
                                          <p:val>
                                            <p:fltVal val="0.5"/>
                                          </p:val>
                                        </p:tav>
                                        <p:tav tm="100000">
                                          <p:val>
                                            <p:strVal val="#ppt_x"/>
                                          </p:val>
                                        </p:tav>
                                      </p:tavLst>
                                    </p:anim>
                                    <p:anim calcmode="lin" valueType="num">
                                      <p:cBhvr>
                                        <p:cTn id="26" dur="500" fill="hold"/>
                                        <p:tgtEl>
                                          <p:spTgt spid="252938">
                                            <p:txEl>
                                              <p:pRg st="2" end="2"/>
                                            </p:txEl>
                                          </p:spTgt>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2938" grpId="0" build="p" autoUpdateAnimBg="0"/>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3961" name="Object 9"/>
          <p:cNvGraphicFramePr>
            <a:graphicFrameLocks noChangeAspect="1"/>
          </p:cNvGraphicFramePr>
          <p:nvPr/>
        </p:nvGraphicFramePr>
        <p:xfrm>
          <a:off x="312738" y="90488"/>
          <a:ext cx="9059862" cy="6884987"/>
        </p:xfrm>
        <a:graphic>
          <a:graphicData uri="http://schemas.openxmlformats.org/presentationml/2006/ole">
            <mc:AlternateContent xmlns:mc="http://schemas.openxmlformats.org/markup-compatibility/2006">
              <mc:Choice xmlns:v="urn:schemas-microsoft-com:vml" Requires="v">
                <p:oleObj spid="_x0000_s253973" name="Documento" r:id="rId3" imgW="5710680" imgH="4340160" progId="Word.Document.8">
                  <p:embed/>
                </p:oleObj>
              </mc:Choice>
              <mc:Fallback>
                <p:oleObj name="Documento" r:id="rId3" imgW="5710680" imgH="4340160" progId="Word.Document.8">
                  <p:embed/>
                  <p:pic>
                    <p:nvPicPr>
                      <p:cNvPr id="0" name="Object 9"/>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312738" y="90488"/>
                        <a:ext cx="9059862" cy="688498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pic>
                </p:oleObj>
              </mc:Fallback>
            </mc:AlternateContent>
          </a:graphicData>
        </a:graphic>
      </p:graphicFrame>
      <p:sp>
        <p:nvSpPr>
          <p:cNvPr id="253962" name="Text Box 10"/>
          <p:cNvSpPr txBox="1">
            <a:spLocks noChangeArrowheads="1"/>
          </p:cNvSpPr>
          <p:nvPr/>
        </p:nvSpPr>
        <p:spPr bwMode="auto">
          <a:xfrm>
            <a:off x="6781800" y="2438400"/>
            <a:ext cx="2286000" cy="3267075"/>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a:spAutoFit/>
          </a:bodyPr>
          <a:lstStyle/>
          <a:p>
            <a:pPr algn="l">
              <a:spcBef>
                <a:spcPct val="0"/>
              </a:spcBef>
            </a:pPr>
            <a:r>
              <a:rPr lang="es-ES_tradnl" altLang="es-ES" sz="2600">
                <a:solidFill>
                  <a:schemeClr val="accent2"/>
                </a:solidFill>
                <a:effectLst/>
              </a:rPr>
              <a:t>Protección frente a la penetración de cuerpos extraños: Primera cifra</a:t>
            </a:r>
            <a:endParaRPr lang="es-ES_tradnl" altLang="es-ES" sz="2600">
              <a:effectLst/>
            </a:endParaRPr>
          </a:p>
          <a:p>
            <a:pPr>
              <a:spcBef>
                <a:spcPct val="0"/>
              </a:spcBef>
            </a:pPr>
            <a:endParaRPr lang="es-ES_tradnl" altLang="es-ES" sz="2600">
              <a:effectLst/>
            </a:endParaRPr>
          </a:p>
        </p:txBody>
      </p:sp>
    </p:spTree>
  </p:cSld>
  <p:clrMapOvr>
    <a:masterClrMapping/>
  </p:clrMapOvr>
  <p:transition>
    <p:cover dir="ld"/>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54979" name="Object 3"/>
          <p:cNvGraphicFramePr>
            <a:graphicFrameLocks noChangeAspect="1"/>
          </p:cNvGraphicFramePr>
          <p:nvPr/>
        </p:nvGraphicFramePr>
        <p:xfrm>
          <a:off x="533400" y="15875"/>
          <a:ext cx="7891463" cy="7032625"/>
        </p:xfrm>
        <a:graphic>
          <a:graphicData uri="http://schemas.openxmlformats.org/presentationml/2006/ole">
            <mc:AlternateContent xmlns:mc="http://schemas.openxmlformats.org/markup-compatibility/2006">
              <mc:Choice xmlns:v="urn:schemas-microsoft-com:vml" Requires="v">
                <p:oleObj spid="_x0000_s254992" name="Documento" r:id="rId3" imgW="5710680" imgH="5088960" progId="Word.Document.8">
                  <p:embed/>
                </p:oleObj>
              </mc:Choice>
              <mc:Fallback>
                <p:oleObj name="Documento" r:id="rId3" imgW="5710680" imgH="5088960" progId="Word.Document.8">
                  <p:embed/>
                  <p:pic>
                    <p:nvPicPr>
                      <p:cNvPr id="0" name="Object 3"/>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33400" y="15875"/>
                        <a:ext cx="7891463" cy="703262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pic>
                </p:oleObj>
              </mc:Fallback>
            </mc:AlternateContent>
          </a:graphicData>
        </a:graphic>
      </p:graphicFrame>
      <p:sp>
        <p:nvSpPr>
          <p:cNvPr id="254982" name="Text Box 6"/>
          <p:cNvSpPr txBox="1">
            <a:spLocks noChangeArrowheads="1"/>
          </p:cNvSpPr>
          <p:nvPr/>
        </p:nvSpPr>
        <p:spPr bwMode="auto">
          <a:xfrm>
            <a:off x="6232525" y="2559050"/>
            <a:ext cx="2149475" cy="2165350"/>
          </a:xfrm>
          <a:prstGeom prst="rect">
            <a:avLst/>
          </a:prstGeom>
          <a:noFill/>
          <a:ln>
            <a:noFill/>
          </a:ln>
          <a:effectLst>
            <a:outerShdw dist="35921" dir="2700000" algn="ctr" rotWithShape="0">
              <a:schemeClr val="bg2"/>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12700">
                <a:solidFill>
                  <a:schemeClr val="tx1"/>
                </a:solidFill>
                <a:miter lim="800000"/>
                <a:headEnd/>
                <a:tailEnd/>
              </a14:hiddenLine>
            </a:ext>
          </a:extLst>
        </p:spPr>
        <p:txBody>
          <a:bodyPr>
            <a:spAutoFit/>
          </a:bodyPr>
          <a:lstStyle/>
          <a:p>
            <a:pPr algn="l">
              <a:spcBef>
                <a:spcPct val="0"/>
              </a:spcBef>
            </a:pPr>
            <a:r>
              <a:rPr lang="es-ES_tradnl" altLang="es-ES" sz="2800">
                <a:solidFill>
                  <a:schemeClr val="accent2"/>
                </a:solidFill>
                <a:effectLst/>
              </a:rPr>
              <a:t>Protección frente a entrada  de agua</a:t>
            </a:r>
            <a:endParaRPr lang="es-ES_tradnl" altLang="es-ES" sz="2800">
              <a:effectLst/>
            </a:endParaRPr>
          </a:p>
          <a:p>
            <a:pPr>
              <a:spcBef>
                <a:spcPct val="0"/>
              </a:spcBef>
            </a:pPr>
            <a:endParaRPr lang="es-ES_tradnl" altLang="es-ES" sz="2400">
              <a:effectLst/>
            </a:endParaRPr>
          </a:p>
        </p:txBody>
      </p:sp>
    </p:spTree>
  </p:cSld>
  <p:clrMapOvr>
    <a:masterClrMapping/>
  </p:clrMapOvr>
  <p:transition>
    <p:cover dir="ld"/>
  </p:transition>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7026" name="Rectangle 2"/>
          <p:cNvSpPr>
            <a:spLocks noGrp="1" noChangeArrowheads="1"/>
          </p:cNvSpPr>
          <p:nvPr>
            <p:ph type="title"/>
          </p:nvPr>
        </p:nvSpPr>
        <p:spPr>
          <a:xfrm>
            <a:off x="381000" y="-76200"/>
            <a:ext cx="8458200" cy="1143000"/>
          </a:xfrm>
          <a:noFill/>
          <a:ln/>
          <a:effectLst>
            <a:outerShdw dist="35921" dir="2700000" algn="ctr" rotWithShape="0">
              <a:schemeClr val="bg2"/>
            </a:outerShdw>
          </a:effectLst>
        </p:spPr>
        <p:txBody>
          <a:bodyPr/>
          <a:lstStyle/>
          <a:p>
            <a:r>
              <a:rPr lang="es-ES_tradnl" altLang="es-ES" sz="4700" b="1">
                <a:latin typeface="Tahoma" pitchFamily="34" charset="0"/>
              </a:rPr>
              <a:t>3.3 Placa de características </a:t>
            </a:r>
            <a:endParaRPr lang="es-ES_tradnl" altLang="es-ES"/>
          </a:p>
        </p:txBody>
      </p:sp>
      <p:pic>
        <p:nvPicPr>
          <p:cNvPr id="257032" name="Picture 8"/>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87325" y="990600"/>
            <a:ext cx="4460875" cy="3681413"/>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pic>
      <p:sp>
        <p:nvSpPr>
          <p:cNvPr id="257033" name="Rectangle 9"/>
          <p:cNvSpPr>
            <a:spLocks noChangeArrowheads="1"/>
          </p:cNvSpPr>
          <p:nvPr/>
        </p:nvSpPr>
        <p:spPr bwMode="auto">
          <a:xfrm>
            <a:off x="3813175" y="903288"/>
            <a:ext cx="5864225" cy="3671887"/>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3175">
                <a:solidFill>
                  <a:schemeClr val="bg2"/>
                </a:solidFill>
                <a:miter lim="800000"/>
                <a:headEnd/>
                <a:tailEnd/>
              </a14:hiddenLine>
            </a:ext>
            <a:ext uri="{AF507438-7753-43E0-B8FC-AC1667EBCBE1}">
              <a14:hiddenEffects xmlns:a14="http://schemas.microsoft.com/office/drawing/2010/main">
                <a:effectLst>
                  <a:outerShdw dist="107763" dir="2700000" algn="ctr" rotWithShape="0">
                    <a:schemeClr val="bg2"/>
                  </a:outerShdw>
                </a:effectLst>
              </a14:hiddenEffects>
            </a:ext>
          </a:extLst>
        </p:spPr>
        <p:txBody>
          <a:bodyPr anchor="ctr">
            <a:spAutoFit/>
          </a:bodyPr>
          <a:lstStyle/>
          <a:p>
            <a:pPr lvl="2" algn="l">
              <a:spcBef>
                <a:spcPct val="24000"/>
              </a:spcBef>
            </a:pPr>
            <a:r>
              <a:rPr lang="es-ES" altLang="es-ES" sz="1600">
                <a:solidFill>
                  <a:schemeClr val="accent2"/>
                </a:solidFill>
                <a:effectLst>
                  <a:outerShdw blurRad="38100" dist="38100" dir="2700000" algn="tl">
                    <a:srgbClr val="000000"/>
                  </a:outerShdw>
                </a:effectLst>
                <a:latin typeface="Arial" charset="0"/>
              </a:rPr>
              <a:t>3</a:t>
            </a:r>
            <a:r>
              <a:rPr lang="es-ES" altLang="es-ES" sz="1600">
                <a:effectLst>
                  <a:outerShdw blurRad="38100" dist="38100" dir="2700000" algn="tl">
                    <a:srgbClr val="000000"/>
                  </a:outerShdw>
                </a:effectLst>
                <a:latin typeface="Arial" charset="0"/>
              </a:rPr>
              <a:t> Clase de corriente (alterna o continua).</a:t>
            </a:r>
          </a:p>
          <a:p>
            <a:pPr lvl="2" algn="l">
              <a:spcBef>
                <a:spcPct val="24000"/>
              </a:spcBef>
            </a:pPr>
            <a:r>
              <a:rPr lang="es-ES" altLang="es-ES" sz="1600">
                <a:solidFill>
                  <a:schemeClr val="accent2"/>
                </a:solidFill>
                <a:effectLst>
                  <a:outerShdw blurRad="38100" dist="38100" dir="2700000" algn="tl">
                    <a:srgbClr val="000000"/>
                  </a:outerShdw>
                </a:effectLst>
                <a:latin typeface="Arial" charset="0"/>
              </a:rPr>
              <a:t>4</a:t>
            </a:r>
            <a:r>
              <a:rPr lang="es-ES" altLang="es-ES" sz="1600">
                <a:effectLst>
                  <a:outerShdw blurRad="38100" dist="38100" dir="2700000" algn="tl">
                    <a:srgbClr val="000000"/>
                  </a:outerShdw>
                </a:effectLst>
                <a:latin typeface="Arial" charset="0"/>
              </a:rPr>
              <a:t> Forma de trabajo (motor o generador).</a:t>
            </a:r>
          </a:p>
          <a:p>
            <a:pPr lvl="2" algn="l">
              <a:spcBef>
                <a:spcPct val="24000"/>
              </a:spcBef>
            </a:pPr>
            <a:r>
              <a:rPr lang="es-ES" altLang="es-ES" sz="1600">
                <a:solidFill>
                  <a:schemeClr val="accent2"/>
                </a:solidFill>
                <a:effectLst>
                  <a:outerShdw blurRad="38100" dist="38100" dir="2700000" algn="tl">
                    <a:srgbClr val="000000"/>
                  </a:outerShdw>
                </a:effectLst>
                <a:latin typeface="Arial" charset="0"/>
              </a:rPr>
              <a:t>5</a:t>
            </a:r>
            <a:r>
              <a:rPr lang="es-ES" altLang="es-ES" sz="1600">
                <a:effectLst>
                  <a:outerShdw blurRad="38100" dist="38100" dir="2700000" algn="tl">
                    <a:srgbClr val="000000"/>
                  </a:outerShdw>
                </a:effectLst>
                <a:latin typeface="Arial" charset="0"/>
              </a:rPr>
              <a:t> Número de serie de la máquina.</a:t>
            </a:r>
          </a:p>
          <a:p>
            <a:pPr lvl="2" algn="l">
              <a:spcBef>
                <a:spcPct val="24000"/>
              </a:spcBef>
            </a:pPr>
            <a:r>
              <a:rPr lang="es-ES" altLang="es-ES" sz="1600">
                <a:solidFill>
                  <a:schemeClr val="accent2"/>
                </a:solidFill>
                <a:effectLst>
                  <a:outerShdw blurRad="38100" dist="38100" dir="2700000" algn="tl">
                    <a:srgbClr val="000000"/>
                  </a:outerShdw>
                </a:effectLst>
                <a:latin typeface="Arial" charset="0"/>
              </a:rPr>
              <a:t>6</a:t>
            </a:r>
            <a:r>
              <a:rPr lang="es-ES" altLang="es-ES" sz="1600">
                <a:effectLst>
                  <a:outerShdw blurRad="38100" dist="38100" dir="2700000" algn="tl">
                    <a:srgbClr val="000000"/>
                  </a:outerShdw>
                </a:effectLst>
                <a:latin typeface="Arial" charset="0"/>
              </a:rPr>
              <a:t> Conexión del devanado estatórico ( o ).</a:t>
            </a:r>
          </a:p>
          <a:p>
            <a:pPr lvl="2" algn="l">
              <a:spcBef>
                <a:spcPct val="24000"/>
              </a:spcBef>
            </a:pPr>
            <a:r>
              <a:rPr lang="es-ES" altLang="es-ES" sz="1600">
                <a:solidFill>
                  <a:schemeClr val="accent2"/>
                </a:solidFill>
                <a:effectLst>
                  <a:outerShdw blurRad="38100" dist="38100" dir="2700000" algn="tl">
                    <a:srgbClr val="000000"/>
                  </a:outerShdw>
                </a:effectLst>
                <a:latin typeface="Arial" charset="0"/>
              </a:rPr>
              <a:t>7</a:t>
            </a:r>
            <a:r>
              <a:rPr lang="es-ES" altLang="es-ES" sz="1600">
                <a:effectLst>
                  <a:outerShdw blurRad="38100" dist="38100" dir="2700000" algn="tl">
                    <a:srgbClr val="000000"/>
                  </a:outerShdw>
                </a:effectLst>
                <a:latin typeface="Arial" charset="0"/>
              </a:rPr>
              <a:t> Tensión nominal.</a:t>
            </a:r>
          </a:p>
          <a:p>
            <a:pPr lvl="2" algn="l">
              <a:spcBef>
                <a:spcPct val="24000"/>
              </a:spcBef>
            </a:pPr>
            <a:r>
              <a:rPr lang="es-ES" altLang="es-ES" sz="1600">
                <a:solidFill>
                  <a:schemeClr val="accent2"/>
                </a:solidFill>
                <a:effectLst>
                  <a:outerShdw blurRad="38100" dist="38100" dir="2700000" algn="tl">
                    <a:srgbClr val="000000"/>
                  </a:outerShdw>
                </a:effectLst>
                <a:latin typeface="Arial" charset="0"/>
              </a:rPr>
              <a:t>8</a:t>
            </a:r>
            <a:r>
              <a:rPr lang="es-ES" altLang="es-ES" sz="1600">
                <a:effectLst>
                  <a:outerShdw blurRad="38100" dist="38100" dir="2700000" algn="tl">
                    <a:srgbClr val="000000"/>
                  </a:outerShdw>
                </a:effectLst>
                <a:latin typeface="Arial" charset="0"/>
              </a:rPr>
              <a:t> Corriente nominal.</a:t>
            </a:r>
          </a:p>
          <a:p>
            <a:pPr lvl="2" algn="l">
              <a:spcBef>
                <a:spcPct val="24000"/>
              </a:spcBef>
            </a:pPr>
            <a:r>
              <a:rPr lang="es-ES" altLang="es-ES" sz="1600">
                <a:solidFill>
                  <a:schemeClr val="accent2"/>
                </a:solidFill>
                <a:effectLst>
                  <a:outerShdw blurRad="38100" dist="38100" dir="2700000" algn="tl">
                    <a:srgbClr val="000000"/>
                  </a:outerShdw>
                </a:effectLst>
                <a:latin typeface="Arial" charset="0"/>
              </a:rPr>
              <a:t>9</a:t>
            </a:r>
            <a:r>
              <a:rPr lang="es-ES" altLang="es-ES" sz="1600">
                <a:effectLst>
                  <a:outerShdw blurRad="38100" dist="38100" dir="2700000" algn="tl">
                    <a:srgbClr val="000000"/>
                  </a:outerShdw>
                </a:effectLst>
                <a:latin typeface="Arial" charset="0"/>
              </a:rPr>
              <a:t> Potencia nominal.</a:t>
            </a:r>
          </a:p>
          <a:p>
            <a:pPr lvl="2" algn="l">
              <a:spcBef>
                <a:spcPct val="24000"/>
              </a:spcBef>
            </a:pPr>
            <a:r>
              <a:rPr lang="es-ES" altLang="es-ES" sz="1600">
                <a:solidFill>
                  <a:schemeClr val="accent2"/>
                </a:solidFill>
                <a:effectLst>
                  <a:outerShdw blurRad="38100" dist="38100" dir="2700000" algn="tl">
                    <a:srgbClr val="000000"/>
                  </a:outerShdw>
                </a:effectLst>
                <a:latin typeface="Arial" charset="0"/>
              </a:rPr>
              <a:t>10</a:t>
            </a:r>
            <a:r>
              <a:rPr lang="es-ES" altLang="es-ES" sz="1600">
                <a:effectLst>
                  <a:outerShdw blurRad="38100" dist="38100" dir="2700000" algn="tl">
                    <a:srgbClr val="000000"/>
                  </a:outerShdw>
                </a:effectLst>
                <a:latin typeface="Arial" charset="0"/>
              </a:rPr>
              <a:t> Abreviatura de unidad de potencia (kW).</a:t>
            </a:r>
          </a:p>
          <a:p>
            <a:pPr lvl="2" algn="l">
              <a:spcBef>
                <a:spcPct val="24000"/>
              </a:spcBef>
            </a:pPr>
            <a:r>
              <a:rPr lang="es-ES" altLang="es-ES" sz="1600">
                <a:solidFill>
                  <a:schemeClr val="accent2"/>
                </a:solidFill>
                <a:effectLst>
                  <a:outerShdw blurRad="38100" dist="38100" dir="2700000" algn="tl">
                    <a:srgbClr val="000000"/>
                  </a:outerShdw>
                </a:effectLst>
                <a:latin typeface="Arial" charset="0"/>
              </a:rPr>
              <a:t>11</a:t>
            </a:r>
            <a:r>
              <a:rPr lang="es-ES" altLang="es-ES" sz="1600">
                <a:effectLst>
                  <a:outerShdw blurRad="38100" dist="38100" dir="2700000" algn="tl">
                    <a:srgbClr val="000000"/>
                  </a:outerShdw>
                </a:effectLst>
                <a:latin typeface="Arial" charset="0"/>
              </a:rPr>
              <a:t> Clase de servicio.</a:t>
            </a:r>
          </a:p>
          <a:p>
            <a:pPr lvl="2" algn="l">
              <a:spcBef>
                <a:spcPct val="24000"/>
              </a:spcBef>
            </a:pPr>
            <a:r>
              <a:rPr lang="es-ES" altLang="es-ES" sz="1600">
                <a:solidFill>
                  <a:schemeClr val="accent2"/>
                </a:solidFill>
                <a:effectLst>
                  <a:outerShdw blurRad="38100" dist="38100" dir="2700000" algn="tl">
                    <a:srgbClr val="000000"/>
                  </a:outerShdw>
                </a:effectLst>
                <a:latin typeface="Arial" charset="0"/>
              </a:rPr>
              <a:t>12</a:t>
            </a:r>
            <a:r>
              <a:rPr lang="es-ES" altLang="es-ES" sz="1600">
                <a:effectLst>
                  <a:outerShdw blurRad="38100" dist="38100" dir="2700000" algn="tl">
                    <a:srgbClr val="000000"/>
                  </a:outerShdw>
                </a:effectLst>
                <a:latin typeface="Arial" charset="0"/>
              </a:rPr>
              <a:t> Factor de potencia nominal.</a:t>
            </a:r>
          </a:p>
          <a:p>
            <a:pPr lvl="2" algn="l">
              <a:spcBef>
                <a:spcPct val="24000"/>
              </a:spcBef>
            </a:pPr>
            <a:r>
              <a:rPr lang="es-ES" altLang="es-ES" sz="1600">
                <a:solidFill>
                  <a:schemeClr val="accent2"/>
                </a:solidFill>
                <a:effectLst>
                  <a:outerShdw blurRad="38100" dist="38100" dir="2700000" algn="tl">
                    <a:srgbClr val="000000"/>
                  </a:outerShdw>
                </a:effectLst>
                <a:latin typeface="Arial" charset="0"/>
              </a:rPr>
              <a:t>13</a:t>
            </a:r>
            <a:r>
              <a:rPr lang="es-ES" altLang="es-ES" sz="1600">
                <a:effectLst>
                  <a:outerShdw blurRad="38100" dist="38100" dir="2700000" algn="tl">
                    <a:srgbClr val="000000"/>
                  </a:outerShdw>
                </a:effectLst>
                <a:latin typeface="Arial" charset="0"/>
              </a:rPr>
              <a:t> Velocidad nominal.</a:t>
            </a:r>
          </a:p>
          <a:p>
            <a:pPr lvl="2" algn="l">
              <a:spcBef>
                <a:spcPct val="24000"/>
              </a:spcBef>
            </a:pPr>
            <a:r>
              <a:rPr lang="es-ES" altLang="es-ES" sz="1600">
                <a:solidFill>
                  <a:schemeClr val="accent2"/>
                </a:solidFill>
                <a:effectLst>
                  <a:outerShdw blurRad="38100" dist="38100" dir="2700000" algn="tl">
                    <a:srgbClr val="000000"/>
                  </a:outerShdw>
                </a:effectLst>
                <a:latin typeface="Arial" charset="0"/>
              </a:rPr>
              <a:t>14</a:t>
            </a:r>
            <a:r>
              <a:rPr lang="es-ES" altLang="es-ES" sz="1600">
                <a:effectLst>
                  <a:outerShdw blurRad="38100" dist="38100" dir="2700000" algn="tl">
                    <a:srgbClr val="000000"/>
                  </a:outerShdw>
                </a:effectLst>
                <a:latin typeface="Arial" charset="0"/>
              </a:rPr>
              <a:t> Frecuencia nominal.</a:t>
            </a:r>
            <a:endParaRPr lang="es-ES" altLang="es-ES">
              <a:effectLst>
                <a:outerShdw blurRad="38100" dist="38100" dir="2700000" algn="tl">
                  <a:srgbClr val="000000"/>
                </a:outerShdw>
              </a:effectLst>
              <a:latin typeface="Arial" charset="0"/>
            </a:endParaRPr>
          </a:p>
        </p:txBody>
      </p:sp>
      <p:sp>
        <p:nvSpPr>
          <p:cNvPr id="257034" name="Rectangle 10"/>
          <p:cNvSpPr>
            <a:spLocks noChangeArrowheads="1"/>
          </p:cNvSpPr>
          <p:nvPr/>
        </p:nvSpPr>
        <p:spPr bwMode="auto">
          <a:xfrm>
            <a:off x="-609600" y="4672013"/>
            <a:ext cx="9807575" cy="2155825"/>
          </a:xfrm>
          <a:prstGeom prst="rect">
            <a:avLst/>
          </a:prstGeom>
          <a:noFill/>
          <a:ln>
            <a:noFill/>
          </a:ln>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3175">
                <a:solidFill>
                  <a:schemeClr val="bg2"/>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bodyPr>
          <a:lstStyle/>
          <a:p>
            <a:pPr lvl="2" algn="l">
              <a:spcBef>
                <a:spcPct val="24000"/>
              </a:spcBef>
            </a:pPr>
            <a:r>
              <a:rPr lang="es-ES" altLang="es-ES" sz="1600" dirty="0">
                <a:solidFill>
                  <a:schemeClr val="accent2"/>
                </a:solidFill>
                <a:effectLst>
                  <a:outerShdw blurRad="38100" dist="38100" dir="2700000" algn="tl">
                    <a:srgbClr val="000000"/>
                  </a:outerShdw>
                </a:effectLst>
                <a:latin typeface="Arial" charset="0"/>
              </a:rPr>
              <a:t>15</a:t>
            </a:r>
            <a:r>
              <a:rPr lang="es-ES" altLang="es-ES" sz="1600" dirty="0">
                <a:effectLst>
                  <a:outerShdw blurRad="38100" dist="38100" dir="2700000" algn="tl">
                    <a:srgbClr val="000000"/>
                  </a:outerShdw>
                </a:effectLst>
                <a:latin typeface="Arial" charset="0"/>
              </a:rPr>
              <a:t> Excitación en motores CC, Rotor en motores inducción de rotor bobinado.</a:t>
            </a:r>
          </a:p>
          <a:p>
            <a:pPr lvl="2" algn="l">
              <a:spcBef>
                <a:spcPct val="24000"/>
              </a:spcBef>
            </a:pPr>
            <a:r>
              <a:rPr lang="es-ES" altLang="es-ES" sz="1600" dirty="0">
                <a:solidFill>
                  <a:schemeClr val="accent2"/>
                </a:solidFill>
                <a:effectLst>
                  <a:outerShdw blurRad="38100" dist="38100" dir="2700000" algn="tl">
                    <a:srgbClr val="000000"/>
                  </a:outerShdw>
                </a:effectLst>
                <a:latin typeface="Arial" charset="0"/>
              </a:rPr>
              <a:t>16</a:t>
            </a:r>
            <a:r>
              <a:rPr lang="es-ES" altLang="es-ES" sz="1600" dirty="0">
                <a:effectLst>
                  <a:outerShdw blurRad="38100" dist="38100" dir="2700000" algn="tl">
                    <a:srgbClr val="000000"/>
                  </a:outerShdw>
                </a:effectLst>
                <a:latin typeface="Arial" charset="0"/>
              </a:rPr>
              <a:t> Tensión de </a:t>
            </a:r>
            <a:r>
              <a:rPr lang="es-ES" altLang="es-ES" sz="1600" dirty="0" err="1">
                <a:effectLst>
                  <a:outerShdw blurRad="38100" dist="38100" dir="2700000" algn="tl">
                    <a:srgbClr val="000000"/>
                  </a:outerShdw>
                </a:effectLst>
                <a:latin typeface="Arial" charset="0"/>
              </a:rPr>
              <a:t>Exc</a:t>
            </a:r>
            <a:r>
              <a:rPr lang="es-ES" altLang="es-ES" sz="1600" dirty="0">
                <a:effectLst>
                  <a:outerShdw blurRad="38100" dist="38100" dir="2700000" algn="tl">
                    <a:srgbClr val="000000"/>
                  </a:outerShdw>
                </a:effectLst>
                <a:latin typeface="Arial" charset="0"/>
              </a:rPr>
              <a:t>. en máquinas de CC. Tensión </a:t>
            </a:r>
            <a:r>
              <a:rPr lang="es-ES" altLang="es-ES" sz="1600" dirty="0" err="1">
                <a:effectLst>
                  <a:outerShdw blurRad="38100" dist="38100" dir="2700000" algn="tl">
                    <a:srgbClr val="000000"/>
                  </a:outerShdw>
                </a:effectLst>
                <a:latin typeface="Arial" charset="0"/>
              </a:rPr>
              <a:t>rotorica</a:t>
            </a:r>
            <a:r>
              <a:rPr lang="es-ES" altLang="es-ES" sz="1600" dirty="0">
                <a:effectLst>
                  <a:outerShdw blurRad="38100" dist="38100" dir="2700000" algn="tl">
                    <a:srgbClr val="000000"/>
                  </a:outerShdw>
                </a:effectLst>
                <a:latin typeface="Arial" charset="0"/>
              </a:rPr>
              <a:t> en motores de rotor bobinado.</a:t>
            </a:r>
          </a:p>
          <a:p>
            <a:pPr lvl="2" algn="l">
              <a:spcBef>
                <a:spcPct val="24000"/>
              </a:spcBef>
            </a:pPr>
            <a:r>
              <a:rPr lang="es-ES" altLang="es-ES" sz="1600" dirty="0">
                <a:solidFill>
                  <a:schemeClr val="accent2"/>
                </a:solidFill>
                <a:effectLst>
                  <a:outerShdw blurRad="38100" dist="38100" dir="2700000" algn="tl">
                    <a:srgbClr val="000000"/>
                  </a:outerShdw>
                </a:effectLst>
                <a:latin typeface="Arial" charset="0"/>
              </a:rPr>
              <a:t>17</a:t>
            </a:r>
            <a:r>
              <a:rPr lang="es-ES" altLang="es-ES" sz="1600" dirty="0">
                <a:effectLst>
                  <a:outerShdw blurRad="38100" dist="38100" dir="2700000" algn="tl">
                    <a:srgbClr val="000000"/>
                  </a:outerShdw>
                </a:effectLst>
                <a:latin typeface="Arial" charset="0"/>
              </a:rPr>
              <a:t> Corriente de excitación máquina CC. Corriente </a:t>
            </a:r>
            <a:r>
              <a:rPr lang="es-ES" altLang="es-ES" sz="1600" dirty="0" err="1">
                <a:effectLst>
                  <a:outerShdw blurRad="38100" dist="38100" dir="2700000" algn="tl">
                    <a:srgbClr val="000000"/>
                  </a:outerShdw>
                </a:effectLst>
                <a:latin typeface="Arial" charset="0"/>
              </a:rPr>
              <a:t>rotórica</a:t>
            </a:r>
            <a:r>
              <a:rPr lang="es-ES" altLang="es-ES" sz="1600" dirty="0">
                <a:effectLst>
                  <a:outerShdw blurRad="38100" dist="38100" dir="2700000" algn="tl">
                    <a:srgbClr val="000000"/>
                  </a:outerShdw>
                </a:effectLst>
                <a:latin typeface="Arial" charset="0"/>
              </a:rPr>
              <a:t> en motores de rotor bobinado.</a:t>
            </a:r>
          </a:p>
          <a:p>
            <a:pPr lvl="2" algn="l">
              <a:spcBef>
                <a:spcPct val="24000"/>
              </a:spcBef>
            </a:pPr>
            <a:r>
              <a:rPr lang="es-ES" altLang="es-ES" sz="1600" dirty="0">
                <a:solidFill>
                  <a:schemeClr val="accent2"/>
                </a:solidFill>
                <a:effectLst>
                  <a:outerShdw blurRad="38100" dist="38100" dir="2700000" algn="tl">
                    <a:srgbClr val="000000"/>
                  </a:outerShdw>
                </a:effectLst>
                <a:latin typeface="Arial" charset="0"/>
              </a:rPr>
              <a:t>18</a:t>
            </a:r>
            <a:r>
              <a:rPr lang="es-ES" altLang="es-ES" sz="1600" dirty="0">
                <a:effectLst>
                  <a:outerShdw blurRad="38100" dist="38100" dir="2700000" algn="tl">
                    <a:srgbClr val="000000"/>
                  </a:outerShdw>
                </a:effectLst>
                <a:latin typeface="Arial" charset="0"/>
              </a:rPr>
              <a:t> Clase de aislamiento.</a:t>
            </a:r>
          </a:p>
          <a:p>
            <a:pPr lvl="2" algn="l">
              <a:spcBef>
                <a:spcPct val="24000"/>
              </a:spcBef>
            </a:pPr>
            <a:r>
              <a:rPr lang="es-ES" altLang="es-ES" sz="1600" dirty="0">
                <a:solidFill>
                  <a:schemeClr val="accent2"/>
                </a:solidFill>
                <a:effectLst>
                  <a:outerShdw blurRad="38100" dist="38100" dir="2700000" algn="tl">
                    <a:srgbClr val="000000"/>
                  </a:outerShdw>
                </a:effectLst>
                <a:latin typeface="Arial" charset="0"/>
              </a:rPr>
              <a:t>19</a:t>
            </a:r>
            <a:r>
              <a:rPr lang="es-ES" altLang="es-ES" sz="1600" dirty="0">
                <a:effectLst>
                  <a:outerShdw blurRad="38100" dist="38100" dir="2700000" algn="tl">
                    <a:srgbClr val="000000"/>
                  </a:outerShdw>
                </a:effectLst>
                <a:latin typeface="Arial" charset="0"/>
              </a:rPr>
              <a:t> Grado de protección.</a:t>
            </a:r>
          </a:p>
          <a:p>
            <a:pPr lvl="2" algn="l">
              <a:spcBef>
                <a:spcPct val="24000"/>
              </a:spcBef>
            </a:pPr>
            <a:r>
              <a:rPr lang="es-ES" altLang="es-ES" sz="1600" dirty="0">
                <a:solidFill>
                  <a:schemeClr val="accent2"/>
                </a:solidFill>
                <a:effectLst>
                  <a:outerShdw blurRad="38100" dist="38100" dir="2700000" algn="tl">
                    <a:srgbClr val="000000"/>
                  </a:outerShdw>
                </a:effectLst>
                <a:latin typeface="Arial" charset="0"/>
              </a:rPr>
              <a:t>20</a:t>
            </a:r>
            <a:r>
              <a:rPr lang="es-ES" altLang="es-ES" sz="1600" dirty="0">
                <a:effectLst>
                  <a:outerShdw blurRad="38100" dist="38100" dir="2700000" algn="tl">
                    <a:srgbClr val="000000"/>
                  </a:outerShdw>
                </a:effectLst>
                <a:latin typeface="Arial" charset="0"/>
              </a:rPr>
              <a:t> Peso.</a:t>
            </a:r>
          </a:p>
          <a:p>
            <a:pPr lvl="2" algn="l">
              <a:spcBef>
                <a:spcPct val="24000"/>
              </a:spcBef>
            </a:pPr>
            <a:r>
              <a:rPr lang="es-ES" altLang="es-ES" sz="1600" dirty="0">
                <a:solidFill>
                  <a:schemeClr val="accent2"/>
                </a:solidFill>
                <a:effectLst>
                  <a:outerShdw blurRad="38100" dist="38100" dir="2700000" algn="tl">
                    <a:srgbClr val="000000"/>
                  </a:outerShdw>
                </a:effectLst>
                <a:latin typeface="Arial" charset="0"/>
              </a:rPr>
              <a:t>21</a:t>
            </a:r>
            <a:r>
              <a:rPr lang="es-ES" altLang="es-ES" sz="1600" dirty="0">
                <a:effectLst>
                  <a:outerShdw blurRad="38100" dist="38100" dir="2700000" algn="tl">
                    <a:srgbClr val="000000"/>
                  </a:outerShdw>
                </a:effectLst>
                <a:latin typeface="Arial" charset="0"/>
              </a:rPr>
              <a:t> Fabricante.</a:t>
            </a:r>
            <a:endParaRPr lang="es-ES_tradnl" altLang="es-ES" dirty="0">
              <a:effectLst>
                <a:outerShdw blurRad="38100" dist="38100" dir="2700000" algn="tl">
                  <a:srgbClr val="000000"/>
                </a:outerShdw>
              </a:effectLst>
              <a:latin typeface="Arial" charset="0"/>
            </a:endParaRPr>
          </a:p>
        </p:txBody>
      </p:sp>
      <p:sp>
        <p:nvSpPr>
          <p:cNvPr id="257035" name="Rectangle 11"/>
          <p:cNvSpPr>
            <a:spLocks noChangeArrowheads="1"/>
          </p:cNvSpPr>
          <p:nvPr/>
        </p:nvSpPr>
        <p:spPr bwMode="auto">
          <a:xfrm>
            <a:off x="2915816" y="5738813"/>
            <a:ext cx="6048672" cy="969496"/>
          </a:xfrm>
          <a:prstGeom prst="rect">
            <a:avLst/>
          </a:prstGeom>
          <a:solidFill>
            <a:srgbClr val="C00000"/>
          </a:solidFill>
          <a:ln>
            <a:noFill/>
          </a:ln>
          <a:effectLst/>
          <a:scene3d>
            <a:camera prst="legacyObliqueTopRight"/>
            <a:lightRig rig="legacyFlat3" dir="b"/>
          </a:scene3d>
          <a:sp3d extrusionH="49200" prstMaterial="legacyMatte">
            <a:bevelT w="13500" h="13500" prst="angle"/>
            <a:bevelB w="13500" h="13500" prst="angle"/>
            <a:extrusionClr>
              <a:srgbClr val="FF0000"/>
            </a:extrusionClr>
          </a:sp3d>
          <a:extLst/>
        </p:spPr>
        <p:txBody>
          <a:bodyPr wrap="square">
            <a:spAutoFit/>
            <a:flatTx/>
          </a:bodyPr>
          <a:lstStyle/>
          <a:p>
            <a:pPr algn="l">
              <a:spcBef>
                <a:spcPct val="0"/>
              </a:spcBef>
            </a:pPr>
            <a:r>
              <a:rPr lang="es-ES_tradnl" altLang="es-ES" sz="1900" dirty="0">
                <a:effectLst>
                  <a:outerShdw blurRad="38100" dist="38100" dir="2700000" algn="tl">
                    <a:srgbClr val="000000"/>
                  </a:outerShdw>
                </a:effectLst>
              </a:rPr>
              <a:t>Todas las magnitudes son </a:t>
            </a:r>
            <a:r>
              <a:rPr lang="es-ES_tradnl" altLang="es-ES" sz="1900" dirty="0" smtClean="0">
                <a:effectLst>
                  <a:outerShdw blurRad="38100" dist="38100" dir="2700000" algn="tl">
                    <a:srgbClr val="000000"/>
                  </a:outerShdw>
                </a:effectLst>
              </a:rPr>
              <a:t>NOMINALES o ASIGNADAS: aquéllas para </a:t>
            </a:r>
            <a:r>
              <a:rPr lang="es-ES_tradnl" altLang="es-ES" sz="1900" dirty="0">
                <a:effectLst>
                  <a:outerShdw blurRad="38100" dist="38100" dir="2700000" algn="tl">
                    <a:srgbClr val="000000"/>
                  </a:outerShdw>
                </a:effectLst>
              </a:rPr>
              <a:t>las que la máquina ha sido diseñada</a:t>
            </a:r>
            <a:endParaRPr lang="es-ES" altLang="es-ES" sz="1900" dirty="0">
              <a:effectLst>
                <a:outerShdw blurRad="38100" dist="38100" dir="2700000" algn="tl">
                  <a:srgbClr val="000000"/>
                </a:outerShdw>
              </a:effectLst>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cond evt="onBegin" delay="0">
                          <p:tn val="2"/>
                        </p:cond>
                      </p:stCondLst>
                      <p:childTnLst>
                        <p:par>
                          <p:cTn id="4" fill="hold" nodeType="withGroup">
                            <p:stCondLst>
                              <p:cond delay="0"/>
                            </p:stCondLst>
                            <p:childTnLst>
                              <p:par>
                                <p:cTn id="5" presetID="23" presetClass="entr" presetSubtype="16" fill="hold" grpId="0" nodeType="afterEffect">
                                  <p:stCondLst>
                                    <p:cond delay="0"/>
                                  </p:stCondLst>
                                  <p:childTnLst>
                                    <p:set>
                                      <p:cBhvr>
                                        <p:cTn id="6" dur="1" fill="hold">
                                          <p:stCondLst>
                                            <p:cond delay="0"/>
                                          </p:stCondLst>
                                        </p:cTn>
                                        <p:tgtEl>
                                          <p:spTgt spid="257035"/>
                                        </p:tgtEl>
                                        <p:attrNameLst>
                                          <p:attrName>style.visibility</p:attrName>
                                        </p:attrNameLst>
                                      </p:cBhvr>
                                      <p:to>
                                        <p:strVal val="visible"/>
                                      </p:to>
                                    </p:set>
                                    <p:anim calcmode="lin" valueType="num">
                                      <p:cBhvr>
                                        <p:cTn id="7" dur="500" fill="hold"/>
                                        <p:tgtEl>
                                          <p:spTgt spid="257035"/>
                                        </p:tgtEl>
                                        <p:attrNameLst>
                                          <p:attrName>ppt_w</p:attrName>
                                        </p:attrNameLst>
                                      </p:cBhvr>
                                      <p:tavLst>
                                        <p:tav tm="0">
                                          <p:val>
                                            <p:fltVal val="0"/>
                                          </p:val>
                                        </p:tav>
                                        <p:tav tm="100000">
                                          <p:val>
                                            <p:strVal val="#ppt_w"/>
                                          </p:val>
                                        </p:tav>
                                      </p:tavLst>
                                    </p:anim>
                                    <p:anim calcmode="lin" valueType="num">
                                      <p:cBhvr>
                                        <p:cTn id="8" dur="500" fill="hold"/>
                                        <p:tgtEl>
                                          <p:spTgt spid="257035"/>
                                        </p:tgtEl>
                                        <p:attrNameLst>
                                          <p:attrName>ppt_h</p:attrName>
                                        </p:attrNameLst>
                                      </p:cBhvr>
                                      <p:tavLst>
                                        <p:tav tm="0">
                                          <p:val>
                                            <p:fltVal val="0"/>
                                          </p:val>
                                        </p:tav>
                                        <p:tav tm="100000">
                                          <p:val>
                                            <p:strVal val="#ppt_h"/>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57035" grpId="0" animBg="1" autoUpdateAnimBg="0"/>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0338" name="Rectangle 2"/>
          <p:cNvSpPr>
            <a:spLocks noGrp="1" noChangeArrowheads="1"/>
          </p:cNvSpPr>
          <p:nvPr>
            <p:ph type="title"/>
          </p:nvPr>
        </p:nvSpPr>
        <p:spPr>
          <a:xfrm>
            <a:off x="590550" y="381000"/>
            <a:ext cx="7867650" cy="1143000"/>
          </a:xfrm>
          <a:noFill/>
          <a:ln/>
          <a:effectLst>
            <a:outerShdw dist="35921" dir="2700000" algn="ctr" rotWithShape="0">
              <a:schemeClr val="bg2"/>
            </a:outerShdw>
          </a:effectLst>
        </p:spPr>
        <p:txBody>
          <a:bodyPr/>
          <a:lstStyle/>
          <a:p>
            <a:r>
              <a:rPr lang="es-ES_tradnl" altLang="es-ES" sz="4700" b="1">
                <a:latin typeface="Tahoma" pitchFamily="34" charset="0"/>
              </a:rPr>
              <a:t>3.4 Códigos refrigeración transformadores I</a:t>
            </a:r>
            <a:endParaRPr lang="es-ES_tradnl" altLang="es-ES"/>
          </a:p>
        </p:txBody>
      </p:sp>
      <p:sp>
        <p:nvSpPr>
          <p:cNvPr id="270341" name="Rectangle 5"/>
          <p:cNvSpPr>
            <a:spLocks noChangeArrowheads="1"/>
          </p:cNvSpPr>
          <p:nvPr/>
        </p:nvSpPr>
        <p:spPr bwMode="auto">
          <a:xfrm>
            <a:off x="685800" y="2228850"/>
            <a:ext cx="7772400" cy="1584325"/>
          </a:xfrm>
          <a:prstGeom prst="rect">
            <a:avLst/>
          </a:prstGeom>
          <a:gradFill rotWithShape="0">
            <a:gsLst>
              <a:gs pos="0">
                <a:srgbClr val="008000">
                  <a:gamma/>
                  <a:shade val="12157"/>
                  <a:invGamma/>
                </a:srgbClr>
              </a:gs>
              <a:gs pos="50000">
                <a:srgbClr val="008000"/>
              </a:gs>
              <a:gs pos="100000">
                <a:srgbClr val="008000">
                  <a:gamma/>
                  <a:shade val="12157"/>
                  <a:invGamma/>
                </a:srgbClr>
              </a:gs>
            </a:gsLst>
            <a:lin ang="2700000" scaled="1"/>
          </a:gradFill>
          <a:ln>
            <a:noFill/>
          </a:ln>
          <a:effectLst/>
          <a:scene3d>
            <a:camera prst="legacyObliqueTopRight"/>
            <a:lightRig rig="legacyFlat3" dir="b"/>
          </a:scene3d>
          <a:sp3d extrusionH="49200" prstMaterial="legacyMatte">
            <a:bevelT w="13500" h="13500" prst="angle"/>
            <a:bevelB w="13500" h="13500" prst="angle"/>
            <a:extrusionClr>
              <a:srgbClr val="0080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pPr algn="ctr">
              <a:spcBef>
                <a:spcPct val="0"/>
              </a:spcBef>
            </a:pPr>
            <a:r>
              <a:rPr lang="es-ES" altLang="es-ES" sz="2200">
                <a:effectLst>
                  <a:outerShdw blurRad="38100" dist="38100" dir="2700000" algn="tl">
                    <a:srgbClr val="000000"/>
                  </a:outerShdw>
                </a:effectLst>
              </a:rPr>
              <a:t>Según que la circulación del fluido refrigerante se deba a convección natural o forzada (impulsado por una bomba) se habla de refrigeración natural (</a:t>
            </a:r>
            <a:r>
              <a:rPr lang="es-ES" altLang="es-ES" sz="2700">
                <a:solidFill>
                  <a:schemeClr val="hlink"/>
                </a:solidFill>
                <a:effectLst>
                  <a:outerShdw blurRad="38100" dist="38100" dir="2700000" algn="tl">
                    <a:srgbClr val="000000"/>
                  </a:outerShdw>
                </a:effectLst>
              </a:rPr>
              <a:t>N</a:t>
            </a:r>
            <a:r>
              <a:rPr lang="es-ES" altLang="es-ES" sz="2200">
                <a:effectLst>
                  <a:outerShdw blurRad="38100" dist="38100" dir="2700000" algn="tl">
                    <a:srgbClr val="000000"/>
                  </a:outerShdw>
                </a:effectLst>
              </a:rPr>
              <a:t>) o forzada (</a:t>
            </a:r>
            <a:r>
              <a:rPr lang="es-ES" altLang="es-ES" sz="2700">
                <a:solidFill>
                  <a:schemeClr val="hlink"/>
                </a:solidFill>
                <a:effectLst>
                  <a:outerShdw blurRad="38100" dist="38100" dir="2700000" algn="tl">
                    <a:srgbClr val="000000"/>
                  </a:outerShdw>
                </a:effectLst>
              </a:rPr>
              <a:t>F</a:t>
            </a:r>
            <a:r>
              <a:rPr lang="es-ES" altLang="es-ES" sz="2200">
                <a:effectLst>
                  <a:outerShdw blurRad="38100" dist="38100" dir="2700000" algn="tl">
                    <a:srgbClr val="000000"/>
                  </a:outerShdw>
                </a:effectLst>
              </a:rPr>
              <a:t>)</a:t>
            </a:r>
            <a:endParaRPr lang="es-ES_tradnl" altLang="es-ES" sz="2400">
              <a:solidFill>
                <a:srgbClr val="000000"/>
              </a:solidFill>
              <a:effectLst/>
            </a:endParaRPr>
          </a:p>
        </p:txBody>
      </p:sp>
      <p:sp>
        <p:nvSpPr>
          <p:cNvPr id="270342" name="Rectangle 6"/>
          <p:cNvSpPr>
            <a:spLocks noChangeArrowheads="1"/>
          </p:cNvSpPr>
          <p:nvPr/>
        </p:nvSpPr>
        <p:spPr bwMode="auto">
          <a:xfrm>
            <a:off x="685800" y="4206875"/>
            <a:ext cx="7772400" cy="1858963"/>
          </a:xfrm>
          <a:prstGeom prst="rect">
            <a:avLst/>
          </a:prstGeom>
          <a:gradFill rotWithShape="0">
            <a:gsLst>
              <a:gs pos="0">
                <a:srgbClr val="D60093">
                  <a:gamma/>
                  <a:shade val="0"/>
                  <a:invGamma/>
                </a:srgbClr>
              </a:gs>
              <a:gs pos="50000">
                <a:srgbClr val="D60093"/>
              </a:gs>
              <a:gs pos="100000">
                <a:srgbClr val="D60093">
                  <a:gamma/>
                  <a:shade val="0"/>
                  <a:invGamma/>
                </a:srgbClr>
              </a:gs>
            </a:gsLst>
            <a:lin ang="2700000" scaled="1"/>
          </a:gradFill>
          <a:ln>
            <a:noFill/>
          </a:ln>
          <a:effectLst/>
          <a:scene3d>
            <a:camera prst="legacyObliqueTopRight"/>
            <a:lightRig rig="legacyFlat3" dir="b"/>
          </a:scene3d>
          <a:sp3d extrusionH="49200" prstMaterial="legacyMatte">
            <a:bevelT w="13500" h="13500" prst="angle"/>
            <a:bevelB w="13500" h="13500" prst="angle"/>
            <a:extrusionClr>
              <a:srgbClr val="D60093"/>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pPr algn="ctr">
              <a:spcBef>
                <a:spcPct val="0"/>
              </a:spcBef>
            </a:pPr>
            <a:r>
              <a:rPr lang="es-ES" altLang="es-ES" sz="2200">
                <a:effectLst>
                  <a:outerShdw blurRad="38100" dist="38100" dir="2700000" algn="tl">
                    <a:srgbClr val="000000"/>
                  </a:outerShdw>
                </a:effectLst>
              </a:rPr>
              <a:t>Las normas clasifican los sistemas de refrigeración de los transformadores según el refrigerante primario (en contacto con partes activas) y secundario ( el utilizado para enfriar al primario). Se utilizan </a:t>
            </a:r>
            <a:r>
              <a:rPr lang="es-ES" altLang="es-ES" sz="2500">
                <a:solidFill>
                  <a:srgbClr val="66FF33"/>
                </a:solidFill>
                <a:effectLst>
                  <a:outerShdw blurRad="38100" dist="38100" dir="2700000" algn="tl">
                    <a:srgbClr val="000000"/>
                  </a:outerShdw>
                </a:effectLst>
              </a:rPr>
              <a:t>aire, aceite natural, aceite sintético y agua</a:t>
            </a:r>
            <a:r>
              <a:rPr lang="es-ES" altLang="es-ES" sz="2200">
                <a:effectLst>
                  <a:outerShdw blurRad="38100" dist="38100" dir="2700000" algn="tl">
                    <a:srgbClr val="000000"/>
                  </a:outerShdw>
                </a:effectLst>
              </a:rPr>
              <a:t>.</a:t>
            </a:r>
            <a:endParaRPr lang="es-ES_tradnl" altLang="es-ES" sz="2400">
              <a:solidFill>
                <a:srgbClr val="000000"/>
              </a:solidFill>
              <a:effectLst/>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23" presetClass="entr" presetSubtype="528" fill="hold" grpId="0" nodeType="clickEffect">
                                  <p:stCondLst>
                                    <p:cond delay="0"/>
                                  </p:stCondLst>
                                  <p:childTnLst>
                                    <p:set>
                                      <p:cBhvr>
                                        <p:cTn id="6" dur="1" fill="hold">
                                          <p:stCondLst>
                                            <p:cond delay="0"/>
                                          </p:stCondLst>
                                        </p:cTn>
                                        <p:tgtEl>
                                          <p:spTgt spid="270342"/>
                                        </p:tgtEl>
                                        <p:attrNameLst>
                                          <p:attrName>style.visibility</p:attrName>
                                        </p:attrNameLst>
                                      </p:cBhvr>
                                      <p:to>
                                        <p:strVal val="visible"/>
                                      </p:to>
                                    </p:set>
                                    <p:anim calcmode="lin" valueType="num">
                                      <p:cBhvr>
                                        <p:cTn id="7" dur="500" fill="hold"/>
                                        <p:tgtEl>
                                          <p:spTgt spid="270342"/>
                                        </p:tgtEl>
                                        <p:attrNameLst>
                                          <p:attrName>ppt_w</p:attrName>
                                        </p:attrNameLst>
                                      </p:cBhvr>
                                      <p:tavLst>
                                        <p:tav tm="0">
                                          <p:val>
                                            <p:fltVal val="0"/>
                                          </p:val>
                                        </p:tav>
                                        <p:tav tm="100000">
                                          <p:val>
                                            <p:strVal val="#ppt_w"/>
                                          </p:val>
                                        </p:tav>
                                      </p:tavLst>
                                    </p:anim>
                                    <p:anim calcmode="lin" valueType="num">
                                      <p:cBhvr>
                                        <p:cTn id="8" dur="500" fill="hold"/>
                                        <p:tgtEl>
                                          <p:spTgt spid="270342"/>
                                        </p:tgtEl>
                                        <p:attrNameLst>
                                          <p:attrName>ppt_h</p:attrName>
                                        </p:attrNameLst>
                                      </p:cBhvr>
                                      <p:tavLst>
                                        <p:tav tm="0">
                                          <p:val>
                                            <p:fltVal val="0"/>
                                          </p:val>
                                        </p:tav>
                                        <p:tav tm="100000">
                                          <p:val>
                                            <p:strVal val="#ppt_h"/>
                                          </p:val>
                                        </p:tav>
                                      </p:tavLst>
                                    </p:anim>
                                    <p:anim calcmode="lin" valueType="num">
                                      <p:cBhvr>
                                        <p:cTn id="9" dur="500" fill="hold"/>
                                        <p:tgtEl>
                                          <p:spTgt spid="270342"/>
                                        </p:tgtEl>
                                        <p:attrNameLst>
                                          <p:attrName>ppt_x</p:attrName>
                                        </p:attrNameLst>
                                      </p:cBhvr>
                                      <p:tavLst>
                                        <p:tav tm="0">
                                          <p:val>
                                            <p:fltVal val="0.5"/>
                                          </p:val>
                                        </p:tav>
                                        <p:tav tm="100000">
                                          <p:val>
                                            <p:strVal val="#ppt_x"/>
                                          </p:val>
                                        </p:tav>
                                      </p:tavLst>
                                    </p:anim>
                                    <p:anim calcmode="lin" valueType="num">
                                      <p:cBhvr>
                                        <p:cTn id="10" dur="500" fill="hold"/>
                                        <p:tgtEl>
                                          <p:spTgt spid="270342"/>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0342" grpId="0" animBg="1" autoUpdateAnimBg="0"/>
    </p:bld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2386" name="Rectangle 2"/>
          <p:cNvSpPr>
            <a:spLocks noGrp="1" noChangeArrowheads="1"/>
          </p:cNvSpPr>
          <p:nvPr>
            <p:ph type="title"/>
          </p:nvPr>
        </p:nvSpPr>
        <p:spPr>
          <a:xfrm>
            <a:off x="609600" y="381000"/>
            <a:ext cx="7924800" cy="1143000"/>
          </a:xfrm>
          <a:noFill/>
          <a:ln/>
          <a:effectLst>
            <a:outerShdw dist="35921" dir="2700000" algn="ctr" rotWithShape="0">
              <a:schemeClr val="bg2"/>
            </a:outerShdw>
          </a:effectLst>
        </p:spPr>
        <p:txBody>
          <a:bodyPr/>
          <a:lstStyle/>
          <a:p>
            <a:r>
              <a:rPr lang="es-ES_tradnl" altLang="es-ES" sz="4700" b="1">
                <a:latin typeface="Tahoma" pitchFamily="34" charset="0"/>
              </a:rPr>
              <a:t>3.4 Códigos refrigeración transformadores II</a:t>
            </a:r>
            <a:endParaRPr lang="es-ES_tradnl" altLang="es-ES"/>
          </a:p>
        </p:txBody>
      </p:sp>
      <p:sp>
        <p:nvSpPr>
          <p:cNvPr id="272387" name="Rectangle 3"/>
          <p:cNvSpPr>
            <a:spLocks noChangeArrowheads="1"/>
          </p:cNvSpPr>
          <p:nvPr/>
        </p:nvSpPr>
        <p:spPr bwMode="auto">
          <a:xfrm>
            <a:off x="4919663" y="1958975"/>
            <a:ext cx="3810000" cy="762000"/>
          </a:xfrm>
          <a:prstGeom prst="rect">
            <a:avLst/>
          </a:prstGeom>
          <a:gradFill rotWithShape="0">
            <a:gsLst>
              <a:gs pos="0">
                <a:srgbClr val="008000">
                  <a:gamma/>
                  <a:shade val="0"/>
                  <a:invGamma/>
                </a:srgbClr>
              </a:gs>
              <a:gs pos="50000">
                <a:srgbClr val="008000"/>
              </a:gs>
              <a:gs pos="100000">
                <a:srgbClr val="008000">
                  <a:gamma/>
                  <a:shade val="0"/>
                  <a:invGamma/>
                </a:srgbClr>
              </a:gs>
            </a:gsLst>
            <a:lin ang="2700000" scaled="1"/>
          </a:gradFill>
          <a:ln>
            <a:noFill/>
          </a:ln>
          <a:effectLst/>
          <a:scene3d>
            <a:camera prst="legacyObliqueTopRight"/>
            <a:lightRig rig="legacyFlat3" dir="b"/>
          </a:scene3d>
          <a:sp3d extrusionH="49200" prstMaterial="legacyMatte">
            <a:bevelT w="13500" h="13500" prst="angle"/>
            <a:bevelB w="13500" h="13500" prst="angle"/>
            <a:extrusionClr>
              <a:srgbClr val="0080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pPr algn="l">
              <a:spcBef>
                <a:spcPct val="0"/>
              </a:spcBef>
            </a:pPr>
            <a:r>
              <a:rPr lang="es-ES" altLang="es-ES" sz="2200">
                <a:effectLst>
                  <a:outerShdw blurRad="38100" dist="38100" dir="2700000" algn="tl">
                    <a:srgbClr val="000000"/>
                  </a:outerShdw>
                </a:effectLst>
              </a:rPr>
              <a:t>SE UTILIZAN 4 DÍGITOS</a:t>
            </a:r>
          </a:p>
          <a:p>
            <a:pPr algn="l">
              <a:spcBef>
                <a:spcPct val="0"/>
              </a:spcBef>
            </a:pPr>
            <a:r>
              <a:rPr lang="es-ES" altLang="es-ES" sz="2200">
                <a:effectLst>
                  <a:outerShdw blurRad="38100" dist="38100" dir="2700000" algn="tl">
                    <a:srgbClr val="000000"/>
                  </a:outerShdw>
                </a:effectLst>
              </a:rPr>
              <a:t>COMO CÓDIGO</a:t>
            </a:r>
            <a:endParaRPr lang="es-ES_tradnl" altLang="es-ES" sz="2400">
              <a:solidFill>
                <a:srgbClr val="000000"/>
              </a:solidFill>
              <a:effectLst/>
            </a:endParaRPr>
          </a:p>
        </p:txBody>
      </p:sp>
      <p:grpSp>
        <p:nvGrpSpPr>
          <p:cNvPr id="272396" name="Group 12"/>
          <p:cNvGrpSpPr>
            <a:grpSpLocks/>
          </p:cNvGrpSpPr>
          <p:nvPr/>
        </p:nvGrpSpPr>
        <p:grpSpPr bwMode="auto">
          <a:xfrm>
            <a:off x="533400" y="1981200"/>
            <a:ext cx="3352800" cy="427038"/>
            <a:chOff x="336" y="1344"/>
            <a:chExt cx="2112" cy="269"/>
          </a:xfrm>
        </p:grpSpPr>
        <p:sp>
          <p:nvSpPr>
            <p:cNvPr id="272388" name="Rectangle 4"/>
            <p:cNvSpPr>
              <a:spLocks noChangeArrowheads="1"/>
            </p:cNvSpPr>
            <p:nvPr/>
          </p:nvSpPr>
          <p:spPr bwMode="auto">
            <a:xfrm>
              <a:off x="336" y="1344"/>
              <a:ext cx="240" cy="269"/>
            </a:xfrm>
            <a:prstGeom prst="rect">
              <a:avLst/>
            </a:prstGeom>
            <a:solidFill>
              <a:schemeClr val="hlink"/>
            </a:solidFill>
            <a:ln>
              <a:noFill/>
            </a:ln>
            <a:effectLst>
              <a:outerShdw dist="35921"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200">
                  <a:effectLst>
                    <a:outerShdw blurRad="38100" dist="38100" dir="2700000" algn="tl">
                      <a:srgbClr val="000000"/>
                    </a:outerShdw>
                  </a:effectLst>
                </a:rPr>
                <a:t>X</a:t>
              </a:r>
              <a:endParaRPr lang="es-ES_tradnl" altLang="es-ES" sz="2400">
                <a:solidFill>
                  <a:srgbClr val="000000"/>
                </a:solidFill>
                <a:effectLst/>
              </a:endParaRPr>
            </a:p>
          </p:txBody>
        </p:sp>
        <p:sp>
          <p:nvSpPr>
            <p:cNvPr id="272389" name="Rectangle 5"/>
            <p:cNvSpPr>
              <a:spLocks noChangeArrowheads="1"/>
            </p:cNvSpPr>
            <p:nvPr/>
          </p:nvSpPr>
          <p:spPr bwMode="auto">
            <a:xfrm>
              <a:off x="960" y="1344"/>
              <a:ext cx="240" cy="269"/>
            </a:xfrm>
            <a:prstGeom prst="rect">
              <a:avLst/>
            </a:prstGeom>
            <a:solidFill>
              <a:schemeClr val="hlink"/>
            </a:solidFill>
            <a:ln>
              <a:noFill/>
            </a:ln>
            <a:effectLst>
              <a:outerShdw dist="35921"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200">
                  <a:effectLst>
                    <a:outerShdw blurRad="38100" dist="38100" dir="2700000" algn="tl">
                      <a:srgbClr val="000000"/>
                    </a:outerShdw>
                  </a:effectLst>
                </a:rPr>
                <a:t>X</a:t>
              </a:r>
              <a:endParaRPr lang="es-ES_tradnl" altLang="es-ES" sz="2400">
                <a:solidFill>
                  <a:srgbClr val="000000"/>
                </a:solidFill>
                <a:effectLst/>
              </a:endParaRPr>
            </a:p>
          </p:txBody>
        </p:sp>
        <p:sp>
          <p:nvSpPr>
            <p:cNvPr id="272390" name="Rectangle 6"/>
            <p:cNvSpPr>
              <a:spLocks noChangeArrowheads="1"/>
            </p:cNvSpPr>
            <p:nvPr/>
          </p:nvSpPr>
          <p:spPr bwMode="auto">
            <a:xfrm>
              <a:off x="1579" y="1344"/>
              <a:ext cx="240" cy="269"/>
            </a:xfrm>
            <a:prstGeom prst="rect">
              <a:avLst/>
            </a:prstGeom>
            <a:solidFill>
              <a:schemeClr val="hlink"/>
            </a:solidFill>
            <a:ln>
              <a:noFill/>
            </a:ln>
            <a:effectLst>
              <a:outerShdw dist="35921"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200">
                  <a:effectLst>
                    <a:outerShdw blurRad="38100" dist="38100" dir="2700000" algn="tl">
                      <a:srgbClr val="000000"/>
                    </a:outerShdw>
                  </a:effectLst>
                </a:rPr>
                <a:t>X</a:t>
              </a:r>
              <a:endParaRPr lang="es-ES_tradnl" altLang="es-ES" sz="2400">
                <a:solidFill>
                  <a:srgbClr val="000000"/>
                </a:solidFill>
                <a:effectLst/>
              </a:endParaRPr>
            </a:p>
          </p:txBody>
        </p:sp>
        <p:sp>
          <p:nvSpPr>
            <p:cNvPr id="272391" name="Rectangle 7"/>
            <p:cNvSpPr>
              <a:spLocks noChangeArrowheads="1"/>
            </p:cNvSpPr>
            <p:nvPr/>
          </p:nvSpPr>
          <p:spPr bwMode="auto">
            <a:xfrm>
              <a:off x="2208" y="1344"/>
              <a:ext cx="240" cy="269"/>
            </a:xfrm>
            <a:prstGeom prst="rect">
              <a:avLst/>
            </a:prstGeom>
            <a:solidFill>
              <a:schemeClr val="hlink"/>
            </a:solidFill>
            <a:ln>
              <a:noFill/>
            </a:ln>
            <a:effectLst>
              <a:outerShdw dist="35921"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200">
                  <a:effectLst>
                    <a:outerShdw blurRad="38100" dist="38100" dir="2700000" algn="tl">
                      <a:srgbClr val="000000"/>
                    </a:outerShdw>
                  </a:effectLst>
                </a:rPr>
                <a:t>X</a:t>
              </a:r>
              <a:endParaRPr lang="es-ES_tradnl" altLang="es-ES" sz="2400">
                <a:solidFill>
                  <a:srgbClr val="000000"/>
                </a:solidFill>
                <a:effectLst/>
              </a:endParaRPr>
            </a:p>
          </p:txBody>
        </p:sp>
      </p:grpSp>
      <p:sp>
        <p:nvSpPr>
          <p:cNvPr id="272392" name="Rectangle 8"/>
          <p:cNvSpPr>
            <a:spLocks noChangeArrowheads="1"/>
          </p:cNvSpPr>
          <p:nvPr/>
        </p:nvSpPr>
        <p:spPr bwMode="auto">
          <a:xfrm>
            <a:off x="3505200" y="3124200"/>
            <a:ext cx="5257800" cy="76200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200">
                <a:effectLst/>
              </a:rPr>
              <a:t>Tipo de circulación del refrigerante secundario (N) o (F). </a:t>
            </a:r>
            <a:endParaRPr lang="es-ES" altLang="es-ES" sz="2200">
              <a:effectLst/>
            </a:endParaRPr>
          </a:p>
        </p:txBody>
      </p:sp>
      <p:sp>
        <p:nvSpPr>
          <p:cNvPr id="272393" name="Rectangle 9"/>
          <p:cNvSpPr>
            <a:spLocks noChangeArrowheads="1"/>
          </p:cNvSpPr>
          <p:nvPr/>
        </p:nvSpPr>
        <p:spPr bwMode="auto">
          <a:xfrm>
            <a:off x="2514600" y="3962400"/>
            <a:ext cx="5257800" cy="76200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200">
                <a:effectLst/>
              </a:rPr>
              <a:t>Tipo de refrigerante secundario (A) aire, (W) agua. </a:t>
            </a:r>
            <a:endParaRPr lang="es-ES" altLang="es-ES" sz="2200">
              <a:effectLst/>
            </a:endParaRPr>
          </a:p>
        </p:txBody>
      </p:sp>
      <p:sp>
        <p:nvSpPr>
          <p:cNvPr id="272394" name="Rectangle 10"/>
          <p:cNvSpPr>
            <a:spLocks noChangeArrowheads="1"/>
          </p:cNvSpPr>
          <p:nvPr/>
        </p:nvSpPr>
        <p:spPr bwMode="auto">
          <a:xfrm>
            <a:off x="1524000" y="4876800"/>
            <a:ext cx="5257800" cy="76200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200">
                <a:effectLst/>
              </a:rPr>
              <a:t>Tipo de circulación del refrigerante primario (N) o (F). </a:t>
            </a:r>
            <a:endParaRPr lang="es-ES" altLang="es-ES" sz="2200">
              <a:effectLst/>
            </a:endParaRPr>
          </a:p>
        </p:txBody>
      </p:sp>
      <p:sp>
        <p:nvSpPr>
          <p:cNvPr id="272395" name="Rectangle 11"/>
          <p:cNvSpPr>
            <a:spLocks noChangeArrowheads="1"/>
          </p:cNvSpPr>
          <p:nvPr/>
        </p:nvSpPr>
        <p:spPr bwMode="auto">
          <a:xfrm>
            <a:off x="457200" y="5761038"/>
            <a:ext cx="8305800" cy="76200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2200">
                <a:effectLst/>
              </a:rPr>
              <a:t>Tipo de refrigerante primario (A) aire, (O) aceite mineral, (L) aceite sintético.</a:t>
            </a:r>
            <a:endParaRPr lang="es-ES" altLang="es-ES" sz="2200">
              <a:effectLst/>
            </a:endParaRPr>
          </a:p>
        </p:txBody>
      </p:sp>
      <p:sp>
        <p:nvSpPr>
          <p:cNvPr id="272397" name="AutoShape 13"/>
          <p:cNvSpPr>
            <a:spLocks noChangeArrowheads="1"/>
          </p:cNvSpPr>
          <p:nvPr/>
        </p:nvSpPr>
        <p:spPr bwMode="auto">
          <a:xfrm>
            <a:off x="3505200" y="2514600"/>
            <a:ext cx="381000" cy="609600"/>
          </a:xfrm>
          <a:prstGeom prst="downArrow">
            <a:avLst>
              <a:gd name="adj1" fmla="val 58333"/>
              <a:gd name="adj2" fmla="val 70415"/>
            </a:avLst>
          </a:prstGeom>
          <a:solidFill>
            <a:schemeClr val="tx1"/>
          </a:solidFill>
          <a:ln w="3175">
            <a:solidFill>
              <a:schemeClr val="bg2"/>
            </a:solidFill>
            <a:miter lim="800000"/>
            <a:headEnd/>
            <a:tailEnd/>
          </a:ln>
          <a:effectLst>
            <a:outerShdw dist="53882" dir="2700000" algn="ctr" rotWithShape="0">
              <a:schemeClr val="bg2"/>
            </a:outerShdw>
          </a:effectLst>
        </p:spPr>
        <p:txBody>
          <a:bodyPr wrap="none" anchor="ctr">
            <a:spAutoFit/>
          </a:bodyPr>
          <a:lstStyle/>
          <a:p>
            <a:endParaRPr lang="es-ES"/>
          </a:p>
        </p:txBody>
      </p:sp>
      <p:sp>
        <p:nvSpPr>
          <p:cNvPr id="272398" name="AutoShape 14"/>
          <p:cNvSpPr>
            <a:spLocks noChangeArrowheads="1"/>
          </p:cNvSpPr>
          <p:nvPr/>
        </p:nvSpPr>
        <p:spPr bwMode="auto">
          <a:xfrm>
            <a:off x="2514600" y="2514600"/>
            <a:ext cx="381000" cy="1447800"/>
          </a:xfrm>
          <a:prstGeom prst="downArrow">
            <a:avLst>
              <a:gd name="adj1" fmla="val 50000"/>
              <a:gd name="adj2" fmla="val 79994"/>
            </a:avLst>
          </a:prstGeom>
          <a:solidFill>
            <a:schemeClr val="tx1"/>
          </a:solidFill>
          <a:ln w="3175">
            <a:solidFill>
              <a:schemeClr val="bg2"/>
            </a:solidFill>
            <a:miter lim="800000"/>
            <a:headEnd/>
            <a:tailEnd/>
          </a:ln>
          <a:effectLst>
            <a:outerShdw dist="53882" dir="2700000" algn="ctr" rotWithShape="0">
              <a:schemeClr val="bg2"/>
            </a:outerShdw>
          </a:effectLst>
        </p:spPr>
        <p:txBody>
          <a:bodyPr anchor="ctr">
            <a:spAutoFit/>
          </a:bodyPr>
          <a:lstStyle/>
          <a:p>
            <a:endParaRPr lang="es-ES"/>
          </a:p>
        </p:txBody>
      </p:sp>
      <p:sp>
        <p:nvSpPr>
          <p:cNvPr id="272399" name="AutoShape 15"/>
          <p:cNvSpPr>
            <a:spLocks noChangeArrowheads="1"/>
          </p:cNvSpPr>
          <p:nvPr/>
        </p:nvSpPr>
        <p:spPr bwMode="auto">
          <a:xfrm>
            <a:off x="1512888" y="2522538"/>
            <a:ext cx="381000" cy="2343150"/>
          </a:xfrm>
          <a:prstGeom prst="downArrow">
            <a:avLst>
              <a:gd name="adj1" fmla="val 50000"/>
              <a:gd name="adj2" fmla="val 99596"/>
            </a:avLst>
          </a:prstGeom>
          <a:solidFill>
            <a:schemeClr val="tx1"/>
          </a:solidFill>
          <a:ln w="3175">
            <a:solidFill>
              <a:schemeClr val="bg2"/>
            </a:solidFill>
            <a:miter lim="800000"/>
            <a:headEnd/>
            <a:tailEnd/>
          </a:ln>
          <a:effectLst>
            <a:outerShdw dist="53882" dir="2700000" algn="ctr" rotWithShape="0">
              <a:schemeClr val="bg2"/>
            </a:outerShdw>
          </a:effectLst>
        </p:spPr>
        <p:txBody>
          <a:bodyPr anchor="ctr">
            <a:spAutoFit/>
          </a:bodyPr>
          <a:lstStyle/>
          <a:p>
            <a:endParaRPr lang="es-ES"/>
          </a:p>
        </p:txBody>
      </p:sp>
      <p:sp>
        <p:nvSpPr>
          <p:cNvPr id="272400" name="AutoShape 16"/>
          <p:cNvSpPr>
            <a:spLocks noChangeArrowheads="1"/>
          </p:cNvSpPr>
          <p:nvPr/>
        </p:nvSpPr>
        <p:spPr bwMode="auto">
          <a:xfrm>
            <a:off x="525463" y="2530475"/>
            <a:ext cx="381000" cy="3209925"/>
          </a:xfrm>
          <a:prstGeom prst="downArrow">
            <a:avLst>
              <a:gd name="adj1" fmla="val 50000"/>
              <a:gd name="adj2" fmla="val 91232"/>
            </a:avLst>
          </a:prstGeom>
          <a:solidFill>
            <a:schemeClr val="tx1"/>
          </a:solidFill>
          <a:ln w="3175">
            <a:solidFill>
              <a:schemeClr val="bg2"/>
            </a:solidFill>
            <a:miter lim="800000"/>
            <a:headEnd/>
            <a:tailEnd/>
          </a:ln>
          <a:effectLst>
            <a:outerShdw dist="53882" dir="2700000" algn="ctr" rotWithShape="0">
              <a:schemeClr val="bg2"/>
            </a:outerShdw>
          </a:effectLst>
        </p:spPr>
        <p:txBody>
          <a:bodyPr anchor="ctr">
            <a:spAutoFit/>
          </a:bodyPr>
          <a:lstStyle/>
          <a:p>
            <a:endParaRPr lang="es-ES"/>
          </a:p>
        </p:txBody>
      </p:sp>
      <p:sp>
        <p:nvSpPr>
          <p:cNvPr id="272401" name="AutoShape 17"/>
          <p:cNvSpPr>
            <a:spLocks noChangeArrowheads="1"/>
          </p:cNvSpPr>
          <p:nvPr/>
        </p:nvSpPr>
        <p:spPr bwMode="auto">
          <a:xfrm rot="5400000">
            <a:off x="4229100" y="1943100"/>
            <a:ext cx="381000" cy="609600"/>
          </a:xfrm>
          <a:prstGeom prst="downArrow">
            <a:avLst>
              <a:gd name="adj1" fmla="val 58333"/>
              <a:gd name="adj2" fmla="val 70415"/>
            </a:avLst>
          </a:prstGeom>
          <a:gradFill rotWithShape="0">
            <a:gsLst>
              <a:gs pos="0">
                <a:srgbClr val="008000">
                  <a:gamma/>
                  <a:shade val="0"/>
                  <a:invGamma/>
                </a:srgbClr>
              </a:gs>
              <a:gs pos="50000">
                <a:srgbClr val="008000"/>
              </a:gs>
              <a:gs pos="100000">
                <a:srgbClr val="008000">
                  <a:gamma/>
                  <a:shade val="0"/>
                  <a:invGamma/>
                </a:srgbClr>
              </a:gs>
            </a:gsLst>
            <a:lin ang="2700000" scaled="1"/>
          </a:gradFill>
          <a:ln w="3175">
            <a:solidFill>
              <a:schemeClr val="bg2"/>
            </a:solidFill>
            <a:miter lim="800000"/>
            <a:headEnd/>
            <a:tailEnd/>
          </a:ln>
          <a:effectLst>
            <a:outerShdw dist="53882" dir="2700000" algn="ctr" rotWithShape="0">
              <a:schemeClr val="bg2"/>
            </a:outerShdw>
          </a:effectLst>
        </p:spPr>
        <p:txBody>
          <a:bodyPr wrap="none" anchor="ctr">
            <a:spAutoFit/>
          </a:bodyPr>
          <a:lstStyle/>
          <a:p>
            <a:endParaRPr lang="es-ES"/>
          </a:p>
        </p:txBody>
      </p:sp>
      <p:sp>
        <p:nvSpPr>
          <p:cNvPr id="272402" name="Rectangle 18"/>
          <p:cNvSpPr>
            <a:spLocks noChangeArrowheads="1"/>
          </p:cNvSpPr>
          <p:nvPr/>
        </p:nvSpPr>
        <p:spPr bwMode="auto">
          <a:xfrm>
            <a:off x="6705600" y="4845050"/>
            <a:ext cx="2057400" cy="488950"/>
          </a:xfrm>
          <a:prstGeom prst="rect">
            <a:avLst/>
          </a:prstGeom>
          <a:solidFill>
            <a:srgbClr val="D60093"/>
          </a:solidFill>
          <a:ln>
            <a:noFill/>
          </a:ln>
          <a:effectLst/>
          <a:scene3d>
            <a:camera prst="legacyObliqueTopRight"/>
            <a:lightRig rig="legacyFlat3" dir="b"/>
          </a:scene3d>
          <a:sp3d extrusionH="49200" prstMaterial="legacyMatte">
            <a:bevelT w="13500" h="13500" prst="angle"/>
            <a:bevelB w="13500" h="13500" prst="angle"/>
            <a:extrusionClr>
              <a:srgbClr val="D60093"/>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pPr algn="l">
              <a:spcBef>
                <a:spcPct val="0"/>
              </a:spcBef>
            </a:pPr>
            <a:r>
              <a:rPr lang="es-ES" altLang="es-ES" sz="2600">
                <a:effectLst>
                  <a:outerShdw blurRad="38100" dist="38100" dir="2700000" algn="tl">
                    <a:srgbClr val="000000"/>
                  </a:outerShdw>
                </a:effectLst>
              </a:rPr>
              <a:t>Ejem OFAF</a:t>
            </a:r>
            <a:endParaRPr lang="es-ES_tradnl" altLang="es-ES" sz="2400">
              <a:solidFill>
                <a:srgbClr val="000000"/>
              </a:solidFill>
              <a:effectLst/>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72400"/>
                                        </p:tgtEl>
                                        <p:attrNameLst>
                                          <p:attrName>style.visibility</p:attrName>
                                        </p:attrNameLst>
                                      </p:cBhvr>
                                      <p:to>
                                        <p:strVal val="visible"/>
                                      </p:to>
                                    </p:set>
                                    <p:animEffect transition="in" filter="dissolve">
                                      <p:cBhvr>
                                        <p:cTn id="7" dur="500"/>
                                        <p:tgtEl>
                                          <p:spTgt spid="272400"/>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72395"/>
                                        </p:tgtEl>
                                        <p:attrNameLst>
                                          <p:attrName>style.visibility</p:attrName>
                                        </p:attrNameLst>
                                      </p:cBhvr>
                                      <p:to>
                                        <p:strVal val="visible"/>
                                      </p:to>
                                    </p:set>
                                    <p:animEffect transition="in" filter="dissolve">
                                      <p:cBhvr>
                                        <p:cTn id="11" dur="500"/>
                                        <p:tgtEl>
                                          <p:spTgt spid="27239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72399"/>
                                        </p:tgtEl>
                                        <p:attrNameLst>
                                          <p:attrName>style.visibility</p:attrName>
                                        </p:attrNameLst>
                                      </p:cBhvr>
                                      <p:to>
                                        <p:strVal val="visible"/>
                                      </p:to>
                                    </p:set>
                                    <p:animEffect transition="in" filter="dissolve">
                                      <p:cBhvr>
                                        <p:cTn id="16" dur="500"/>
                                        <p:tgtEl>
                                          <p:spTgt spid="272399"/>
                                        </p:tgtEl>
                                      </p:cBhvr>
                                    </p:animEffect>
                                  </p:childTnLst>
                                </p:cTn>
                              </p:par>
                            </p:childTnLst>
                          </p:cTn>
                        </p:par>
                        <p:par>
                          <p:cTn id="17" fill="hold" nodeType="afterGroup">
                            <p:stCondLst>
                              <p:cond delay="500"/>
                            </p:stCondLst>
                            <p:childTnLst>
                              <p:par>
                                <p:cTn id="18" presetID="9" presetClass="entr" presetSubtype="0" fill="hold" grpId="0" nodeType="afterEffect">
                                  <p:stCondLst>
                                    <p:cond delay="0"/>
                                  </p:stCondLst>
                                  <p:childTnLst>
                                    <p:set>
                                      <p:cBhvr>
                                        <p:cTn id="19" dur="1" fill="hold">
                                          <p:stCondLst>
                                            <p:cond delay="0"/>
                                          </p:stCondLst>
                                        </p:cTn>
                                        <p:tgtEl>
                                          <p:spTgt spid="272394"/>
                                        </p:tgtEl>
                                        <p:attrNameLst>
                                          <p:attrName>style.visibility</p:attrName>
                                        </p:attrNameLst>
                                      </p:cBhvr>
                                      <p:to>
                                        <p:strVal val="visible"/>
                                      </p:to>
                                    </p:set>
                                    <p:animEffect transition="in" filter="dissolve">
                                      <p:cBhvr>
                                        <p:cTn id="20" dur="500"/>
                                        <p:tgtEl>
                                          <p:spTgt spid="27239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72398"/>
                                        </p:tgtEl>
                                        <p:attrNameLst>
                                          <p:attrName>style.visibility</p:attrName>
                                        </p:attrNameLst>
                                      </p:cBhvr>
                                      <p:to>
                                        <p:strVal val="visible"/>
                                      </p:to>
                                    </p:set>
                                    <p:animEffect transition="in" filter="dissolve">
                                      <p:cBhvr>
                                        <p:cTn id="25" dur="500"/>
                                        <p:tgtEl>
                                          <p:spTgt spid="272398"/>
                                        </p:tgtEl>
                                      </p:cBhvr>
                                    </p:animEffect>
                                  </p:childTnLst>
                                </p:cTn>
                              </p:par>
                            </p:childTnLst>
                          </p:cTn>
                        </p:par>
                        <p:par>
                          <p:cTn id="26" fill="hold" nodeType="afterGroup">
                            <p:stCondLst>
                              <p:cond delay="500"/>
                            </p:stCondLst>
                            <p:childTnLst>
                              <p:par>
                                <p:cTn id="27" presetID="9" presetClass="entr" presetSubtype="0" fill="hold" grpId="0" nodeType="afterEffect">
                                  <p:stCondLst>
                                    <p:cond delay="0"/>
                                  </p:stCondLst>
                                  <p:childTnLst>
                                    <p:set>
                                      <p:cBhvr>
                                        <p:cTn id="28" dur="1" fill="hold">
                                          <p:stCondLst>
                                            <p:cond delay="0"/>
                                          </p:stCondLst>
                                        </p:cTn>
                                        <p:tgtEl>
                                          <p:spTgt spid="272393"/>
                                        </p:tgtEl>
                                        <p:attrNameLst>
                                          <p:attrName>style.visibility</p:attrName>
                                        </p:attrNameLst>
                                      </p:cBhvr>
                                      <p:to>
                                        <p:strVal val="visible"/>
                                      </p:to>
                                    </p:set>
                                    <p:animEffect transition="in" filter="dissolve">
                                      <p:cBhvr>
                                        <p:cTn id="29" dur="500"/>
                                        <p:tgtEl>
                                          <p:spTgt spid="272393"/>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272397"/>
                                        </p:tgtEl>
                                        <p:attrNameLst>
                                          <p:attrName>style.visibility</p:attrName>
                                        </p:attrNameLst>
                                      </p:cBhvr>
                                      <p:to>
                                        <p:strVal val="visible"/>
                                      </p:to>
                                    </p:set>
                                    <p:animEffect transition="in" filter="dissolve">
                                      <p:cBhvr>
                                        <p:cTn id="34" dur="500"/>
                                        <p:tgtEl>
                                          <p:spTgt spid="272397"/>
                                        </p:tgtEl>
                                      </p:cBhvr>
                                    </p:animEffect>
                                  </p:childTnLst>
                                </p:cTn>
                              </p:par>
                            </p:childTnLst>
                          </p:cTn>
                        </p:par>
                        <p:par>
                          <p:cTn id="35" fill="hold" nodeType="afterGroup">
                            <p:stCondLst>
                              <p:cond delay="500"/>
                            </p:stCondLst>
                            <p:childTnLst>
                              <p:par>
                                <p:cTn id="36" presetID="9" presetClass="entr" presetSubtype="0" fill="hold" grpId="0" nodeType="afterEffect">
                                  <p:stCondLst>
                                    <p:cond delay="0"/>
                                  </p:stCondLst>
                                  <p:childTnLst>
                                    <p:set>
                                      <p:cBhvr>
                                        <p:cTn id="37" dur="1" fill="hold">
                                          <p:stCondLst>
                                            <p:cond delay="0"/>
                                          </p:stCondLst>
                                        </p:cTn>
                                        <p:tgtEl>
                                          <p:spTgt spid="272392"/>
                                        </p:tgtEl>
                                        <p:attrNameLst>
                                          <p:attrName>style.visibility</p:attrName>
                                        </p:attrNameLst>
                                      </p:cBhvr>
                                      <p:to>
                                        <p:strVal val="visible"/>
                                      </p:to>
                                    </p:set>
                                    <p:animEffect transition="in" filter="dissolve">
                                      <p:cBhvr>
                                        <p:cTn id="38" dur="500"/>
                                        <p:tgtEl>
                                          <p:spTgt spid="272392"/>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272402"/>
                                        </p:tgtEl>
                                        <p:attrNameLst>
                                          <p:attrName>style.visibility</p:attrName>
                                        </p:attrNameLst>
                                      </p:cBhvr>
                                      <p:to>
                                        <p:strVal val="visible"/>
                                      </p:to>
                                    </p:set>
                                    <p:animEffect transition="in" filter="dissolve">
                                      <p:cBhvr>
                                        <p:cTn id="43" dur="500"/>
                                        <p:tgtEl>
                                          <p:spTgt spid="272402"/>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2392" grpId="0" autoUpdateAnimBg="0"/>
      <p:bldP spid="272393" grpId="0" autoUpdateAnimBg="0"/>
      <p:bldP spid="272394" grpId="0" autoUpdateAnimBg="0"/>
      <p:bldP spid="272395" grpId="0" autoUpdateAnimBg="0"/>
      <p:bldP spid="272397" grpId="0" animBg="1"/>
      <p:bldP spid="272398" grpId="0" animBg="1"/>
      <p:bldP spid="272399" grpId="0" animBg="1"/>
      <p:bldP spid="272400" grpId="0" animBg="1"/>
      <p:bldP spid="272402" grpId="0" animBg="1" autoUpdateAnimBg="0"/>
    </p:bld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1362" name="Rectangle 2"/>
          <p:cNvSpPr>
            <a:spLocks noGrp="1" noChangeArrowheads="1"/>
          </p:cNvSpPr>
          <p:nvPr>
            <p:ph type="title"/>
          </p:nvPr>
        </p:nvSpPr>
        <p:spPr>
          <a:xfrm>
            <a:off x="685800" y="304800"/>
            <a:ext cx="7924800" cy="1143000"/>
          </a:xfrm>
          <a:noFill/>
          <a:ln/>
          <a:effectLst>
            <a:outerShdw dist="35921" dir="2700000" algn="ctr" rotWithShape="0">
              <a:schemeClr val="bg2"/>
            </a:outerShdw>
          </a:effectLst>
        </p:spPr>
        <p:txBody>
          <a:bodyPr/>
          <a:lstStyle/>
          <a:p>
            <a:r>
              <a:rPr lang="es-ES_tradnl" altLang="es-ES" sz="4700" b="1">
                <a:latin typeface="Tahoma" pitchFamily="34" charset="0"/>
              </a:rPr>
              <a:t>3.5 Códigos refrigeración motores</a:t>
            </a:r>
            <a:endParaRPr lang="es-ES_tradnl" altLang="es-ES"/>
          </a:p>
        </p:txBody>
      </p:sp>
      <p:sp>
        <p:nvSpPr>
          <p:cNvPr id="271364" name="Rectangle 4"/>
          <p:cNvSpPr>
            <a:spLocks noChangeArrowheads="1"/>
          </p:cNvSpPr>
          <p:nvPr/>
        </p:nvSpPr>
        <p:spPr bwMode="auto">
          <a:xfrm>
            <a:off x="781050" y="1752600"/>
            <a:ext cx="381000" cy="427038"/>
          </a:xfrm>
          <a:prstGeom prst="rect">
            <a:avLst/>
          </a:prstGeom>
          <a:solidFill>
            <a:schemeClr val="hlink"/>
          </a:solidFill>
          <a:ln>
            <a:noFill/>
          </a:ln>
          <a:effectLst>
            <a:outerShdw dist="35921"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200">
                <a:effectLst>
                  <a:outerShdw blurRad="38100" dist="38100" dir="2700000" algn="tl">
                    <a:srgbClr val="000000"/>
                  </a:outerShdw>
                </a:effectLst>
              </a:rPr>
              <a:t>X</a:t>
            </a:r>
            <a:endParaRPr lang="es-ES_tradnl" altLang="es-ES" sz="2400">
              <a:solidFill>
                <a:srgbClr val="000000"/>
              </a:solidFill>
              <a:effectLst/>
            </a:endParaRPr>
          </a:p>
        </p:txBody>
      </p:sp>
      <p:sp>
        <p:nvSpPr>
          <p:cNvPr id="271365" name="Rectangle 5"/>
          <p:cNvSpPr>
            <a:spLocks noChangeArrowheads="1"/>
          </p:cNvSpPr>
          <p:nvPr/>
        </p:nvSpPr>
        <p:spPr bwMode="auto">
          <a:xfrm>
            <a:off x="1371600" y="1752600"/>
            <a:ext cx="381000" cy="427038"/>
          </a:xfrm>
          <a:prstGeom prst="rect">
            <a:avLst/>
          </a:prstGeom>
          <a:solidFill>
            <a:schemeClr val="hlink"/>
          </a:solidFill>
          <a:ln>
            <a:noFill/>
          </a:ln>
          <a:effectLst>
            <a:outerShdw dist="35921"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200">
                <a:effectLst>
                  <a:outerShdw blurRad="38100" dist="38100" dir="2700000" algn="tl">
                    <a:srgbClr val="000000"/>
                  </a:outerShdw>
                </a:effectLst>
              </a:rPr>
              <a:t>X</a:t>
            </a:r>
            <a:endParaRPr lang="es-ES_tradnl" altLang="es-ES" sz="2400">
              <a:solidFill>
                <a:srgbClr val="000000"/>
              </a:solidFill>
              <a:effectLst/>
            </a:endParaRPr>
          </a:p>
        </p:txBody>
      </p:sp>
      <p:sp>
        <p:nvSpPr>
          <p:cNvPr id="271366" name="Rectangle 6"/>
          <p:cNvSpPr>
            <a:spLocks noChangeArrowheads="1"/>
          </p:cNvSpPr>
          <p:nvPr/>
        </p:nvSpPr>
        <p:spPr bwMode="auto">
          <a:xfrm>
            <a:off x="1981200" y="1752600"/>
            <a:ext cx="381000" cy="427038"/>
          </a:xfrm>
          <a:prstGeom prst="rect">
            <a:avLst/>
          </a:prstGeom>
          <a:solidFill>
            <a:schemeClr val="hlink"/>
          </a:solidFill>
          <a:ln>
            <a:noFill/>
          </a:ln>
          <a:effectLst>
            <a:outerShdw dist="35921"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200">
                <a:effectLst>
                  <a:outerShdw blurRad="38100" dist="38100" dir="2700000" algn="tl">
                    <a:srgbClr val="000000"/>
                  </a:outerShdw>
                </a:effectLst>
              </a:rPr>
              <a:t>X</a:t>
            </a:r>
            <a:endParaRPr lang="es-ES_tradnl" altLang="es-ES" sz="2400">
              <a:solidFill>
                <a:srgbClr val="000000"/>
              </a:solidFill>
              <a:effectLst/>
            </a:endParaRPr>
          </a:p>
        </p:txBody>
      </p:sp>
      <p:sp>
        <p:nvSpPr>
          <p:cNvPr id="271367" name="Rectangle 7"/>
          <p:cNvSpPr>
            <a:spLocks noChangeArrowheads="1"/>
          </p:cNvSpPr>
          <p:nvPr/>
        </p:nvSpPr>
        <p:spPr bwMode="auto">
          <a:xfrm>
            <a:off x="2590800" y="1752600"/>
            <a:ext cx="381000" cy="427038"/>
          </a:xfrm>
          <a:prstGeom prst="rect">
            <a:avLst/>
          </a:prstGeom>
          <a:solidFill>
            <a:schemeClr val="hlink"/>
          </a:solidFill>
          <a:ln>
            <a:noFill/>
          </a:ln>
          <a:effectLst>
            <a:outerShdw dist="35921"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200">
                <a:effectLst>
                  <a:outerShdw blurRad="38100" dist="38100" dir="2700000" algn="tl">
                    <a:srgbClr val="000000"/>
                  </a:outerShdw>
                </a:effectLst>
              </a:rPr>
              <a:t>X</a:t>
            </a:r>
            <a:endParaRPr lang="es-ES_tradnl" altLang="es-ES" sz="2400">
              <a:solidFill>
                <a:srgbClr val="000000"/>
              </a:solidFill>
              <a:effectLst/>
            </a:endParaRPr>
          </a:p>
        </p:txBody>
      </p:sp>
      <p:sp>
        <p:nvSpPr>
          <p:cNvPr id="271368" name="Rectangle 8"/>
          <p:cNvSpPr>
            <a:spLocks noChangeArrowheads="1"/>
          </p:cNvSpPr>
          <p:nvPr/>
        </p:nvSpPr>
        <p:spPr bwMode="auto">
          <a:xfrm>
            <a:off x="3200400" y="1752600"/>
            <a:ext cx="381000" cy="427038"/>
          </a:xfrm>
          <a:prstGeom prst="rect">
            <a:avLst/>
          </a:prstGeom>
          <a:solidFill>
            <a:schemeClr val="hlink"/>
          </a:solidFill>
          <a:ln>
            <a:noFill/>
          </a:ln>
          <a:effectLst>
            <a:outerShdw dist="35921"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200">
                <a:effectLst>
                  <a:outerShdw blurRad="38100" dist="38100" dir="2700000" algn="tl">
                    <a:srgbClr val="000000"/>
                  </a:outerShdw>
                </a:effectLst>
              </a:rPr>
              <a:t>X</a:t>
            </a:r>
            <a:endParaRPr lang="es-ES_tradnl" altLang="es-ES" sz="2400">
              <a:solidFill>
                <a:srgbClr val="000000"/>
              </a:solidFill>
              <a:effectLst/>
            </a:endParaRPr>
          </a:p>
        </p:txBody>
      </p:sp>
      <p:sp>
        <p:nvSpPr>
          <p:cNvPr id="271369" name="Rectangle 9"/>
          <p:cNvSpPr>
            <a:spLocks noChangeArrowheads="1"/>
          </p:cNvSpPr>
          <p:nvPr/>
        </p:nvSpPr>
        <p:spPr bwMode="auto">
          <a:xfrm>
            <a:off x="3124200" y="2438400"/>
            <a:ext cx="5943600" cy="1247775"/>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900" dirty="0">
                <a:solidFill>
                  <a:schemeClr val="accent2"/>
                </a:solidFill>
                <a:effectLst/>
              </a:rPr>
              <a:t>Tipo de circulación del refrigerante secundario</a:t>
            </a:r>
            <a:r>
              <a:rPr lang="es-ES_tradnl" altLang="es-ES" sz="1900" dirty="0">
                <a:effectLst/>
              </a:rPr>
              <a:t>: 0 Convección libre, 1 </a:t>
            </a:r>
            <a:r>
              <a:rPr lang="es-ES_tradnl" altLang="es-ES" sz="1900" dirty="0" err="1">
                <a:effectLst/>
              </a:rPr>
              <a:t>Autocirculación</a:t>
            </a:r>
            <a:r>
              <a:rPr lang="es-ES_tradnl" altLang="es-ES" sz="1900" dirty="0">
                <a:effectLst/>
              </a:rPr>
              <a:t>, 6 </a:t>
            </a:r>
            <a:r>
              <a:rPr lang="es-ES_tradnl" altLang="es-ES" sz="1900" dirty="0" err="1">
                <a:effectLst/>
              </a:rPr>
              <a:t>Com</a:t>
            </a:r>
            <a:r>
              <a:rPr lang="es-ES_tradnl" altLang="es-ES" sz="1900" dirty="0">
                <a:effectLst/>
              </a:rPr>
              <a:t>-ponente independiente, 8 Desplazamiento relativo</a:t>
            </a:r>
            <a:endParaRPr lang="es-ES" altLang="es-ES" sz="1700" dirty="0">
              <a:effectLst/>
            </a:endParaRPr>
          </a:p>
        </p:txBody>
      </p:sp>
      <p:sp>
        <p:nvSpPr>
          <p:cNvPr id="271370" name="Rectangle 10"/>
          <p:cNvSpPr>
            <a:spLocks noChangeArrowheads="1"/>
          </p:cNvSpPr>
          <p:nvPr/>
        </p:nvSpPr>
        <p:spPr bwMode="auto">
          <a:xfrm>
            <a:off x="2590800" y="3843338"/>
            <a:ext cx="6248400" cy="38100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900">
                <a:solidFill>
                  <a:schemeClr val="accent2"/>
                </a:solidFill>
                <a:effectLst/>
              </a:rPr>
              <a:t>Tipo de refrigerante secundario</a:t>
            </a:r>
            <a:r>
              <a:rPr lang="es-ES_tradnl" altLang="es-ES" sz="1900">
                <a:effectLst/>
              </a:rPr>
              <a:t>: A aire, W agua</a:t>
            </a:r>
            <a:endParaRPr lang="es-ES" altLang="es-ES" sz="1700">
              <a:effectLst/>
            </a:endParaRPr>
          </a:p>
        </p:txBody>
      </p:sp>
      <p:sp>
        <p:nvSpPr>
          <p:cNvPr id="271372" name="Rectangle 12"/>
          <p:cNvSpPr>
            <a:spLocks noChangeArrowheads="1"/>
          </p:cNvSpPr>
          <p:nvPr/>
        </p:nvSpPr>
        <p:spPr bwMode="auto">
          <a:xfrm>
            <a:off x="1905000" y="4419600"/>
            <a:ext cx="7239000" cy="95885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900">
                <a:solidFill>
                  <a:schemeClr val="accent2"/>
                </a:solidFill>
                <a:effectLst/>
              </a:rPr>
              <a:t>Tipo de circulación del refrigerante primario</a:t>
            </a:r>
            <a:r>
              <a:rPr lang="es-ES_tradnl" altLang="es-ES" sz="1900">
                <a:effectLst/>
              </a:rPr>
              <a:t>: 0 Convección libre, 1 Autocirculación, 6 Componente independiente</a:t>
            </a:r>
            <a:endParaRPr lang="es-ES" altLang="es-ES" sz="1700">
              <a:effectLst/>
            </a:endParaRPr>
          </a:p>
        </p:txBody>
      </p:sp>
      <p:sp>
        <p:nvSpPr>
          <p:cNvPr id="271374" name="Rectangle 14"/>
          <p:cNvSpPr>
            <a:spLocks noChangeArrowheads="1"/>
          </p:cNvSpPr>
          <p:nvPr/>
        </p:nvSpPr>
        <p:spPr bwMode="auto">
          <a:xfrm>
            <a:off x="1371600" y="5486400"/>
            <a:ext cx="6248400" cy="381000"/>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900">
                <a:solidFill>
                  <a:schemeClr val="accent2"/>
                </a:solidFill>
                <a:effectLst/>
              </a:rPr>
              <a:t>Tipo de refrigerante primario</a:t>
            </a:r>
            <a:r>
              <a:rPr lang="es-ES_tradnl" altLang="es-ES" sz="1900">
                <a:effectLst/>
              </a:rPr>
              <a:t>: A aire</a:t>
            </a:r>
            <a:endParaRPr lang="es-ES" altLang="es-ES" sz="1700">
              <a:effectLst/>
            </a:endParaRPr>
          </a:p>
        </p:txBody>
      </p:sp>
      <p:sp>
        <p:nvSpPr>
          <p:cNvPr id="271375" name="Rectangle 15"/>
          <p:cNvSpPr>
            <a:spLocks noChangeArrowheads="1"/>
          </p:cNvSpPr>
          <p:nvPr/>
        </p:nvSpPr>
        <p:spPr bwMode="auto">
          <a:xfrm>
            <a:off x="704850" y="6019800"/>
            <a:ext cx="8362950" cy="677108"/>
          </a:xfrm>
          <a:prstGeom prst="rect">
            <a:avLst/>
          </a:prstGeom>
          <a:noFill/>
          <a:ln>
            <a:noFill/>
          </a:ln>
          <a:effectLst>
            <a:outerShdw dist="28398" dir="3806097" algn="ctr" rotWithShape="0">
              <a:schemeClr val="bg2"/>
            </a:outerShdw>
          </a:effectLst>
          <a:extLst>
            <a:ext uri="{909E8E84-426E-40DD-AFC4-6F175D3DCCD1}">
              <a14:hiddenFill xmlns:a14="http://schemas.microsoft.com/office/drawing/2010/main">
                <a:solidFill>
                  <a:schemeClr val="tx1"/>
                </a:solidFill>
              </a14:hiddenFill>
            </a:ext>
            <a:ext uri="{91240B29-F687-4F45-9708-019B960494DF}">
              <a14:hiddenLine xmlns:a14="http://schemas.microsoft.com/office/drawing/2010/main" w="25400">
                <a:solidFill>
                  <a:srgbClr val="FF0000"/>
                </a:solidFill>
                <a:miter lim="800000"/>
                <a:headEnd/>
                <a:tailEnd/>
              </a14:hiddenLine>
            </a:ext>
          </a:extLst>
        </p:spPr>
        <p:txBody>
          <a:bodyPr>
            <a:spAutoFit/>
          </a:bodyPr>
          <a:lstStyle/>
          <a:p>
            <a:pPr algn="l">
              <a:spcBef>
                <a:spcPct val="0"/>
              </a:spcBef>
            </a:pPr>
            <a:r>
              <a:rPr lang="es-ES_tradnl" altLang="es-ES" sz="1900" dirty="0">
                <a:solidFill>
                  <a:schemeClr val="accent2"/>
                </a:solidFill>
                <a:effectLst/>
              </a:rPr>
              <a:t>Tipo de circuito de refrigeración</a:t>
            </a:r>
            <a:r>
              <a:rPr lang="es-ES_tradnl" altLang="es-ES" sz="1900" dirty="0">
                <a:effectLst/>
              </a:rPr>
              <a:t>: 0 circulación </a:t>
            </a:r>
            <a:r>
              <a:rPr lang="es-ES_tradnl" altLang="es-ES" sz="1900" dirty="0" err="1" smtClean="0">
                <a:effectLst/>
              </a:rPr>
              <a:t>libre</a:t>
            </a:r>
            <a:r>
              <a:rPr lang="es-ES_tradnl" altLang="es-ES" sz="1900" dirty="0" err="1" smtClean="0">
                <a:effectLst/>
                <a:sym typeface="Wingdings" panose="05000000000000000000" pitchFamily="2" charset="2"/>
              </a:rPr>
              <a:t></a:t>
            </a:r>
            <a:r>
              <a:rPr lang="es-ES_tradnl" altLang="es-ES" sz="1900" dirty="0" err="1" smtClean="0">
                <a:effectLst/>
              </a:rPr>
              <a:t>circuito</a:t>
            </a:r>
            <a:r>
              <a:rPr lang="es-ES_tradnl" altLang="es-ES" sz="1900" dirty="0" smtClean="0">
                <a:effectLst/>
              </a:rPr>
              <a:t> </a:t>
            </a:r>
            <a:r>
              <a:rPr lang="es-ES_tradnl" altLang="es-ES" sz="1900" dirty="0" err="1" smtClean="0">
                <a:effectLst/>
              </a:rPr>
              <a:t>abier</a:t>
            </a:r>
            <a:r>
              <a:rPr lang="es-ES_tradnl" altLang="es-ES" sz="1900" dirty="0" smtClean="0">
                <a:effectLst/>
              </a:rPr>
              <a:t>-to</a:t>
            </a:r>
            <a:r>
              <a:rPr lang="es-ES_tradnl" altLang="es-ES" sz="1900" dirty="0">
                <a:effectLst/>
              </a:rPr>
              <a:t>, 4 carcasa enfriada exterior</a:t>
            </a:r>
            <a:endParaRPr lang="es-ES" altLang="es-ES" sz="1700" dirty="0">
              <a:effectLst/>
            </a:endParaRPr>
          </a:p>
        </p:txBody>
      </p:sp>
      <p:sp>
        <p:nvSpPr>
          <p:cNvPr id="271377" name="AutoShape 17"/>
          <p:cNvSpPr>
            <a:spLocks noChangeArrowheads="1"/>
          </p:cNvSpPr>
          <p:nvPr/>
        </p:nvSpPr>
        <p:spPr bwMode="auto">
          <a:xfrm rot="10800000" flipH="1">
            <a:off x="3733800" y="1905000"/>
            <a:ext cx="609600" cy="533400"/>
          </a:xfrm>
          <a:custGeom>
            <a:avLst/>
            <a:gdLst>
              <a:gd name="G0" fmla="+- 9257 0 0"/>
              <a:gd name="G1" fmla="+- 18514 0 0"/>
              <a:gd name="G2" fmla="+- 7200 0 0"/>
              <a:gd name="G3" fmla="*/ 9257 1 2"/>
              <a:gd name="G4" fmla="+- G3 10800 0"/>
              <a:gd name="G5" fmla="+- 21600 9257 18514"/>
              <a:gd name="G6" fmla="+- 18514 7200 0"/>
              <a:gd name="G7" fmla="*/ G6 1 2"/>
              <a:gd name="G8" fmla="*/ 18514 2 1"/>
              <a:gd name="G9" fmla="+- G8 0 21600"/>
              <a:gd name="G10" fmla="*/ 21600 G0 G1"/>
              <a:gd name="G11" fmla="*/ 21600 G4 G1"/>
              <a:gd name="G12" fmla="*/ 21600 G5 G1"/>
              <a:gd name="G13" fmla="*/ 21600 G7 G1"/>
              <a:gd name="G14" fmla="*/ 18514 1 2"/>
              <a:gd name="G15" fmla="+- G5 0 G4"/>
              <a:gd name="G16" fmla="+- G0 0 G4"/>
              <a:gd name="G17" fmla="*/ G2 G15 G16"/>
              <a:gd name="T0" fmla="*/ 15429 w 21600"/>
              <a:gd name="T1" fmla="*/ 0 h 21600"/>
              <a:gd name="T2" fmla="*/ 9257 w 21600"/>
              <a:gd name="T3" fmla="*/ 7200 h 21600"/>
              <a:gd name="T4" fmla="*/ 0 w 21600"/>
              <a:gd name="T5" fmla="*/ 18001 h 21600"/>
              <a:gd name="T6" fmla="*/ 9257 w 21600"/>
              <a:gd name="T7" fmla="*/ 21600 h 21600"/>
              <a:gd name="T8" fmla="*/ 18514 w 21600"/>
              <a:gd name="T9" fmla="*/ 15000 h 21600"/>
              <a:gd name="T10" fmla="*/ 21600 w 21600"/>
              <a:gd name="T11" fmla="*/ 7200 h 21600"/>
              <a:gd name="T12" fmla="*/ 17694720 60000 65536"/>
              <a:gd name="T13" fmla="*/ 11796480 60000 65536"/>
              <a:gd name="T14" fmla="*/ 11796480 60000 65536"/>
              <a:gd name="T15" fmla="*/ 5898240 60000 65536"/>
              <a:gd name="T16" fmla="*/ 0 60000 65536"/>
              <a:gd name="T17" fmla="*/ 0 60000 65536"/>
              <a:gd name="T18" fmla="*/ 0 w 21600"/>
              <a:gd name="T19" fmla="*/ G12 h 21600"/>
              <a:gd name="T20" fmla="*/ G1 w 21600"/>
              <a:gd name="T21" fmla="*/ 21600 h 21600"/>
            </a:gdLst>
            <a:ahLst/>
            <a:cxnLst>
              <a:cxn ang="T12">
                <a:pos x="T0" y="T1"/>
              </a:cxn>
              <a:cxn ang="T13">
                <a:pos x="T2" y="T3"/>
              </a:cxn>
              <a:cxn ang="T14">
                <a:pos x="T4" y="T5"/>
              </a:cxn>
              <a:cxn ang="T15">
                <a:pos x="T6" y="T7"/>
              </a:cxn>
              <a:cxn ang="T16">
                <a:pos x="T8" y="T9"/>
              </a:cxn>
              <a:cxn ang="T17">
                <a:pos x="T10" y="T11"/>
              </a:cxn>
            </a:cxnLst>
            <a:rect l="T18" t="T19" r="T20" b="T21"/>
            <a:pathLst>
              <a:path w="21600" h="21600">
                <a:moveTo>
                  <a:pt x="15429" y="0"/>
                </a:moveTo>
                <a:lnTo>
                  <a:pt x="9257" y="7200"/>
                </a:lnTo>
                <a:lnTo>
                  <a:pt x="12343" y="7200"/>
                </a:lnTo>
                <a:lnTo>
                  <a:pt x="12343" y="14400"/>
                </a:lnTo>
                <a:lnTo>
                  <a:pt x="0" y="14400"/>
                </a:lnTo>
                <a:lnTo>
                  <a:pt x="0" y="21600"/>
                </a:lnTo>
                <a:lnTo>
                  <a:pt x="18514" y="21600"/>
                </a:lnTo>
                <a:lnTo>
                  <a:pt x="18514" y="7200"/>
                </a:lnTo>
                <a:lnTo>
                  <a:pt x="21600" y="7200"/>
                </a:lnTo>
                <a:close/>
              </a:path>
            </a:pathLst>
          </a:custGeom>
          <a:solidFill>
            <a:schemeClr val="tx1"/>
          </a:solidFill>
          <a:ln w="3175">
            <a:solidFill>
              <a:schemeClr val="bg2"/>
            </a:solidFill>
            <a:miter lim="800000"/>
            <a:headEnd/>
            <a:tailEnd/>
          </a:ln>
          <a:effectLst>
            <a:outerShdw dist="71842" dir="2700000" algn="ctr" rotWithShape="0">
              <a:schemeClr val="bg2"/>
            </a:outerShdw>
          </a:effectLst>
        </p:spPr>
        <p:txBody>
          <a:bodyPr wrap="none" anchor="ctr">
            <a:spAutoFit/>
          </a:bodyPr>
          <a:lstStyle/>
          <a:p>
            <a:endParaRPr lang="es-ES"/>
          </a:p>
        </p:txBody>
      </p:sp>
      <p:sp>
        <p:nvSpPr>
          <p:cNvPr id="271378" name="AutoShape 18"/>
          <p:cNvSpPr>
            <a:spLocks noChangeArrowheads="1"/>
          </p:cNvSpPr>
          <p:nvPr/>
        </p:nvSpPr>
        <p:spPr bwMode="auto">
          <a:xfrm>
            <a:off x="2590800" y="2286000"/>
            <a:ext cx="381000" cy="1547813"/>
          </a:xfrm>
          <a:prstGeom prst="downArrow">
            <a:avLst>
              <a:gd name="adj1" fmla="val 50000"/>
              <a:gd name="adj2" fmla="val 85519"/>
            </a:avLst>
          </a:prstGeom>
          <a:solidFill>
            <a:schemeClr val="tx1"/>
          </a:solidFill>
          <a:ln w="3175">
            <a:solidFill>
              <a:schemeClr val="bg2"/>
            </a:solidFill>
            <a:miter lim="800000"/>
            <a:headEnd/>
            <a:tailEnd/>
          </a:ln>
          <a:effectLst>
            <a:outerShdw dist="53882" dir="2700000" algn="ctr" rotWithShape="0">
              <a:schemeClr val="bg2"/>
            </a:outerShdw>
          </a:effectLst>
        </p:spPr>
        <p:txBody>
          <a:bodyPr anchor="ctr">
            <a:spAutoFit/>
          </a:bodyPr>
          <a:lstStyle/>
          <a:p>
            <a:endParaRPr lang="es-ES"/>
          </a:p>
        </p:txBody>
      </p:sp>
      <p:sp>
        <p:nvSpPr>
          <p:cNvPr id="271379" name="AutoShape 19"/>
          <p:cNvSpPr>
            <a:spLocks noChangeArrowheads="1"/>
          </p:cNvSpPr>
          <p:nvPr/>
        </p:nvSpPr>
        <p:spPr bwMode="auto">
          <a:xfrm>
            <a:off x="1957388" y="2262188"/>
            <a:ext cx="381000" cy="2127250"/>
          </a:xfrm>
          <a:prstGeom prst="downArrow">
            <a:avLst>
              <a:gd name="adj1" fmla="val 50000"/>
              <a:gd name="adj2" fmla="val 90419"/>
            </a:avLst>
          </a:prstGeom>
          <a:solidFill>
            <a:schemeClr val="tx1"/>
          </a:solidFill>
          <a:ln w="3175">
            <a:solidFill>
              <a:schemeClr val="bg2"/>
            </a:solidFill>
            <a:miter lim="800000"/>
            <a:headEnd/>
            <a:tailEnd/>
          </a:ln>
          <a:effectLst>
            <a:outerShdw dist="53882" dir="2700000" algn="ctr" rotWithShape="0">
              <a:schemeClr val="bg2"/>
            </a:outerShdw>
          </a:effectLst>
        </p:spPr>
        <p:txBody>
          <a:bodyPr anchor="ctr">
            <a:spAutoFit/>
          </a:bodyPr>
          <a:lstStyle/>
          <a:p>
            <a:endParaRPr lang="es-ES"/>
          </a:p>
        </p:txBody>
      </p:sp>
      <p:sp>
        <p:nvSpPr>
          <p:cNvPr id="271380" name="AutoShape 20"/>
          <p:cNvSpPr>
            <a:spLocks noChangeArrowheads="1"/>
          </p:cNvSpPr>
          <p:nvPr/>
        </p:nvSpPr>
        <p:spPr bwMode="auto">
          <a:xfrm>
            <a:off x="1371600" y="2286000"/>
            <a:ext cx="381000" cy="3209925"/>
          </a:xfrm>
          <a:prstGeom prst="downArrow">
            <a:avLst>
              <a:gd name="adj1" fmla="val 50000"/>
              <a:gd name="adj2" fmla="val 91232"/>
            </a:avLst>
          </a:prstGeom>
          <a:solidFill>
            <a:schemeClr val="tx1"/>
          </a:solidFill>
          <a:ln w="3175">
            <a:solidFill>
              <a:schemeClr val="bg2"/>
            </a:solidFill>
            <a:miter lim="800000"/>
            <a:headEnd/>
            <a:tailEnd/>
          </a:ln>
          <a:effectLst>
            <a:outerShdw dist="53882" dir="2700000" algn="ctr" rotWithShape="0">
              <a:schemeClr val="bg2"/>
            </a:outerShdw>
          </a:effectLst>
        </p:spPr>
        <p:txBody>
          <a:bodyPr anchor="ctr">
            <a:spAutoFit/>
          </a:bodyPr>
          <a:lstStyle/>
          <a:p>
            <a:endParaRPr lang="es-ES"/>
          </a:p>
        </p:txBody>
      </p:sp>
      <p:sp>
        <p:nvSpPr>
          <p:cNvPr id="271381" name="AutoShape 21"/>
          <p:cNvSpPr>
            <a:spLocks noChangeArrowheads="1"/>
          </p:cNvSpPr>
          <p:nvPr/>
        </p:nvSpPr>
        <p:spPr bwMode="auto">
          <a:xfrm>
            <a:off x="768350" y="2293938"/>
            <a:ext cx="381000" cy="3757612"/>
          </a:xfrm>
          <a:prstGeom prst="downArrow">
            <a:avLst>
              <a:gd name="adj1" fmla="val 50000"/>
              <a:gd name="adj2" fmla="val 106798"/>
            </a:avLst>
          </a:prstGeom>
          <a:solidFill>
            <a:schemeClr val="tx1"/>
          </a:solidFill>
          <a:ln w="3175">
            <a:solidFill>
              <a:schemeClr val="bg2"/>
            </a:solidFill>
            <a:miter lim="800000"/>
            <a:headEnd/>
            <a:tailEnd/>
          </a:ln>
          <a:effectLst>
            <a:outerShdw dist="53882" dir="2700000" algn="ctr" rotWithShape="0">
              <a:schemeClr val="bg2"/>
            </a:outerShdw>
          </a:effectLst>
        </p:spPr>
        <p:txBody>
          <a:bodyPr anchor="ctr">
            <a:spAutoFit/>
          </a:bodyPr>
          <a:lstStyle/>
          <a:p>
            <a:endParaRPr lang="es-ES"/>
          </a:p>
        </p:txBody>
      </p:sp>
      <p:sp>
        <p:nvSpPr>
          <p:cNvPr id="271382" name="Rectangle 22"/>
          <p:cNvSpPr>
            <a:spLocks noChangeArrowheads="1"/>
          </p:cNvSpPr>
          <p:nvPr/>
        </p:nvSpPr>
        <p:spPr bwMode="auto">
          <a:xfrm>
            <a:off x="5029200" y="1752600"/>
            <a:ext cx="3810000" cy="427038"/>
          </a:xfrm>
          <a:prstGeom prst="rect">
            <a:avLst/>
          </a:prstGeom>
          <a:gradFill rotWithShape="0">
            <a:gsLst>
              <a:gs pos="0">
                <a:srgbClr val="008000">
                  <a:gamma/>
                  <a:shade val="0"/>
                  <a:invGamma/>
                </a:srgbClr>
              </a:gs>
              <a:gs pos="50000">
                <a:srgbClr val="008000"/>
              </a:gs>
              <a:gs pos="100000">
                <a:srgbClr val="008000">
                  <a:gamma/>
                  <a:shade val="0"/>
                  <a:invGamma/>
                </a:srgbClr>
              </a:gs>
            </a:gsLst>
            <a:lin ang="2700000" scaled="1"/>
          </a:gradFill>
          <a:ln>
            <a:noFill/>
          </a:ln>
          <a:effectLst/>
          <a:scene3d>
            <a:camera prst="legacyObliqueTopRight"/>
            <a:lightRig rig="legacyFlat3" dir="b"/>
          </a:scene3d>
          <a:sp3d extrusionH="49200" prstMaterial="legacyMatte">
            <a:bevelT w="13500" h="13500" prst="angle"/>
            <a:bevelB w="13500" h="13500" prst="angle"/>
            <a:extrusionClr>
              <a:srgbClr val="008000"/>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pPr algn="ctr">
              <a:spcBef>
                <a:spcPct val="0"/>
              </a:spcBef>
            </a:pPr>
            <a:r>
              <a:rPr lang="es-ES" altLang="es-ES" sz="2200">
                <a:effectLst>
                  <a:outerShdw blurRad="38100" dist="38100" dir="2700000" algn="tl">
                    <a:srgbClr val="000000"/>
                  </a:outerShdw>
                </a:effectLst>
              </a:rPr>
              <a:t>SE UTILIZAN 5 DÍGITOS</a:t>
            </a:r>
            <a:endParaRPr lang="es-ES_tradnl" altLang="es-ES" sz="2400">
              <a:solidFill>
                <a:srgbClr val="000000"/>
              </a:solidFill>
              <a:effectLst/>
            </a:endParaRPr>
          </a:p>
        </p:txBody>
      </p:sp>
      <p:sp>
        <p:nvSpPr>
          <p:cNvPr id="271383" name="Rectangle 23"/>
          <p:cNvSpPr>
            <a:spLocks noChangeArrowheads="1"/>
          </p:cNvSpPr>
          <p:nvPr/>
        </p:nvSpPr>
        <p:spPr bwMode="auto">
          <a:xfrm>
            <a:off x="6477000" y="5133975"/>
            <a:ext cx="2362200" cy="885825"/>
          </a:xfrm>
          <a:prstGeom prst="rect">
            <a:avLst/>
          </a:prstGeom>
          <a:solidFill>
            <a:srgbClr val="D60093"/>
          </a:solidFill>
          <a:ln>
            <a:noFill/>
          </a:ln>
          <a:effectLst/>
          <a:scene3d>
            <a:camera prst="legacyObliqueTopRight"/>
            <a:lightRig rig="legacyFlat3" dir="b"/>
          </a:scene3d>
          <a:sp3d extrusionH="49200" prstMaterial="legacyMatte">
            <a:bevelT w="13500" h="13500" prst="angle"/>
            <a:bevelB w="13500" h="13500" prst="angle"/>
            <a:extrusionClr>
              <a:srgbClr val="D60093"/>
            </a:extrusionClr>
          </a:sp3d>
          <a:extLst>
            <a:ext uri="{91240B29-F687-4F45-9708-019B960494DF}">
              <a14:hiddenLine xmlns:a14="http://schemas.microsoft.com/office/drawing/2010/main" w="25400">
                <a:no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anchor="ctr">
            <a:spAutoFit/>
            <a:flatTx/>
          </a:bodyPr>
          <a:lstStyle/>
          <a:p>
            <a:pPr algn="l">
              <a:spcBef>
                <a:spcPct val="0"/>
              </a:spcBef>
            </a:pPr>
            <a:r>
              <a:rPr lang="es-ES" altLang="es-ES" sz="2600">
                <a:effectLst>
                  <a:outerShdw blurRad="38100" dist="38100" dir="2700000" algn="tl">
                    <a:srgbClr val="000000"/>
                  </a:outerShdw>
                </a:effectLst>
              </a:rPr>
              <a:t>Ejem IC4A11</a:t>
            </a:r>
          </a:p>
          <a:p>
            <a:pPr algn="l">
              <a:spcBef>
                <a:spcPct val="0"/>
              </a:spcBef>
            </a:pPr>
            <a:r>
              <a:rPr lang="es-ES" altLang="es-ES" sz="2600">
                <a:effectLst>
                  <a:outerShdw blurRad="38100" dist="38100" dir="2700000" algn="tl">
                    <a:srgbClr val="000000"/>
                  </a:outerShdw>
                </a:effectLst>
              </a:rPr>
              <a:t>Ejem IC0A1</a:t>
            </a:r>
            <a:endParaRPr lang="es-ES_tradnl" altLang="es-ES" sz="2400">
              <a:solidFill>
                <a:srgbClr val="000000"/>
              </a:solidFill>
              <a:effectLst/>
            </a:endParaRPr>
          </a:p>
        </p:txBody>
      </p:sp>
      <p:sp>
        <p:nvSpPr>
          <p:cNvPr id="271384" name="Rectangle 24"/>
          <p:cNvSpPr>
            <a:spLocks noChangeArrowheads="1"/>
          </p:cNvSpPr>
          <p:nvPr/>
        </p:nvSpPr>
        <p:spPr bwMode="auto">
          <a:xfrm>
            <a:off x="157163" y="1751013"/>
            <a:ext cx="504825" cy="427037"/>
          </a:xfrm>
          <a:prstGeom prst="rect">
            <a:avLst/>
          </a:prstGeom>
          <a:gradFill rotWithShape="0">
            <a:gsLst>
              <a:gs pos="0">
                <a:srgbClr val="FF00FF">
                  <a:gamma/>
                  <a:shade val="0"/>
                  <a:invGamma/>
                </a:srgbClr>
              </a:gs>
              <a:gs pos="50000">
                <a:srgbClr val="FF00FF"/>
              </a:gs>
              <a:gs pos="100000">
                <a:srgbClr val="FF00FF">
                  <a:gamma/>
                  <a:shade val="0"/>
                  <a:invGamma/>
                </a:srgbClr>
              </a:gs>
            </a:gsLst>
            <a:lin ang="2700000" scaled="1"/>
          </a:gradFill>
          <a:ln>
            <a:noFill/>
          </a:ln>
          <a:effectLst>
            <a:outerShdw dist="35921" dir="2700000" algn="ctr" rotWithShape="0">
              <a:schemeClr val="bg2"/>
            </a:outerShdw>
          </a:effectLst>
          <a:extLst>
            <a:ext uri="{91240B29-F687-4F45-9708-019B960494DF}">
              <a14:hiddenLine xmlns:a14="http://schemas.microsoft.com/office/drawing/2010/main" w="25400">
                <a:solidFill>
                  <a:srgbClr val="FF0000"/>
                </a:solidFill>
                <a:miter lim="800000"/>
                <a:headEnd/>
                <a:tailEnd/>
              </a14:hiddenLine>
            </a:ext>
          </a:extLst>
        </p:spPr>
        <p:txBody>
          <a:bodyPr anchor="ctr">
            <a:spAutoFit/>
          </a:bodyPr>
          <a:lstStyle/>
          <a:p>
            <a:pPr algn="l">
              <a:spcBef>
                <a:spcPct val="0"/>
              </a:spcBef>
            </a:pPr>
            <a:r>
              <a:rPr lang="es-ES" altLang="es-ES" sz="2200">
                <a:effectLst>
                  <a:outerShdw blurRad="38100" dist="38100" dir="2700000" algn="tl">
                    <a:srgbClr val="000000"/>
                  </a:outerShdw>
                </a:effectLst>
              </a:rPr>
              <a:t>IC</a:t>
            </a:r>
            <a:endParaRPr lang="es-ES_tradnl" altLang="es-ES" sz="2400">
              <a:solidFill>
                <a:srgbClr val="000000"/>
              </a:solidFill>
              <a:effectLst/>
            </a:endParaRPr>
          </a:p>
        </p:txBody>
      </p:sp>
    </p:spTree>
  </p:cSld>
  <p:clrMapOvr>
    <a:masterClrMapping/>
  </p:clrMapOvr>
  <p:transition>
    <p:cover dir="ld"/>
  </p:transition>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9" presetClass="entr" presetSubtype="0" fill="hold" grpId="0" nodeType="clickEffect">
                                  <p:stCondLst>
                                    <p:cond delay="0"/>
                                  </p:stCondLst>
                                  <p:childTnLst>
                                    <p:set>
                                      <p:cBhvr>
                                        <p:cTn id="6" dur="1" fill="hold">
                                          <p:stCondLst>
                                            <p:cond delay="0"/>
                                          </p:stCondLst>
                                        </p:cTn>
                                        <p:tgtEl>
                                          <p:spTgt spid="271381"/>
                                        </p:tgtEl>
                                        <p:attrNameLst>
                                          <p:attrName>style.visibility</p:attrName>
                                        </p:attrNameLst>
                                      </p:cBhvr>
                                      <p:to>
                                        <p:strVal val="visible"/>
                                      </p:to>
                                    </p:set>
                                    <p:animEffect transition="in" filter="dissolve">
                                      <p:cBhvr>
                                        <p:cTn id="7" dur="500"/>
                                        <p:tgtEl>
                                          <p:spTgt spid="271381"/>
                                        </p:tgtEl>
                                      </p:cBhvr>
                                    </p:animEffect>
                                  </p:childTnLst>
                                </p:cTn>
                              </p:par>
                            </p:childTnLst>
                          </p:cTn>
                        </p:par>
                        <p:par>
                          <p:cTn id="8" fill="hold" nodeType="afterGroup">
                            <p:stCondLst>
                              <p:cond delay="500"/>
                            </p:stCondLst>
                            <p:childTnLst>
                              <p:par>
                                <p:cTn id="9" presetID="9" presetClass="entr" presetSubtype="0" fill="hold" grpId="0" nodeType="afterEffect">
                                  <p:stCondLst>
                                    <p:cond delay="0"/>
                                  </p:stCondLst>
                                  <p:childTnLst>
                                    <p:set>
                                      <p:cBhvr>
                                        <p:cTn id="10" dur="1" fill="hold">
                                          <p:stCondLst>
                                            <p:cond delay="0"/>
                                          </p:stCondLst>
                                        </p:cTn>
                                        <p:tgtEl>
                                          <p:spTgt spid="271375"/>
                                        </p:tgtEl>
                                        <p:attrNameLst>
                                          <p:attrName>style.visibility</p:attrName>
                                        </p:attrNameLst>
                                      </p:cBhvr>
                                      <p:to>
                                        <p:strVal val="visible"/>
                                      </p:to>
                                    </p:set>
                                    <p:animEffect transition="in" filter="dissolve">
                                      <p:cBhvr>
                                        <p:cTn id="11" dur="500"/>
                                        <p:tgtEl>
                                          <p:spTgt spid="271375"/>
                                        </p:tgtEl>
                                      </p:cBhvr>
                                    </p:animEffect>
                                  </p:childTnLst>
                                </p:cTn>
                              </p:par>
                            </p:childTnLst>
                          </p:cTn>
                        </p:par>
                      </p:childTnLst>
                    </p:cTn>
                  </p:par>
                  <p:par>
                    <p:cTn id="12" fill="hold" nodeType="clickPar">
                      <p:stCondLst>
                        <p:cond delay="indefinite"/>
                      </p:stCondLst>
                      <p:childTnLst>
                        <p:par>
                          <p:cTn id="13" fill="hold" nodeType="withGroup">
                            <p:stCondLst>
                              <p:cond delay="0"/>
                            </p:stCondLst>
                            <p:childTnLst>
                              <p:par>
                                <p:cTn id="14" presetID="9" presetClass="entr" presetSubtype="0" fill="hold" grpId="0" nodeType="clickEffect">
                                  <p:stCondLst>
                                    <p:cond delay="0"/>
                                  </p:stCondLst>
                                  <p:childTnLst>
                                    <p:set>
                                      <p:cBhvr>
                                        <p:cTn id="15" dur="1" fill="hold">
                                          <p:stCondLst>
                                            <p:cond delay="0"/>
                                          </p:stCondLst>
                                        </p:cTn>
                                        <p:tgtEl>
                                          <p:spTgt spid="271380"/>
                                        </p:tgtEl>
                                        <p:attrNameLst>
                                          <p:attrName>style.visibility</p:attrName>
                                        </p:attrNameLst>
                                      </p:cBhvr>
                                      <p:to>
                                        <p:strVal val="visible"/>
                                      </p:to>
                                    </p:set>
                                    <p:animEffect transition="in" filter="dissolve">
                                      <p:cBhvr>
                                        <p:cTn id="16" dur="500"/>
                                        <p:tgtEl>
                                          <p:spTgt spid="271380"/>
                                        </p:tgtEl>
                                      </p:cBhvr>
                                    </p:animEffect>
                                  </p:childTnLst>
                                </p:cTn>
                              </p:par>
                            </p:childTnLst>
                          </p:cTn>
                        </p:par>
                        <p:par>
                          <p:cTn id="17" fill="hold" nodeType="afterGroup">
                            <p:stCondLst>
                              <p:cond delay="500"/>
                            </p:stCondLst>
                            <p:childTnLst>
                              <p:par>
                                <p:cTn id="18" presetID="9" presetClass="entr" presetSubtype="0" fill="hold" grpId="0" nodeType="afterEffect">
                                  <p:stCondLst>
                                    <p:cond delay="0"/>
                                  </p:stCondLst>
                                  <p:childTnLst>
                                    <p:set>
                                      <p:cBhvr>
                                        <p:cTn id="19" dur="1" fill="hold">
                                          <p:stCondLst>
                                            <p:cond delay="0"/>
                                          </p:stCondLst>
                                        </p:cTn>
                                        <p:tgtEl>
                                          <p:spTgt spid="271374"/>
                                        </p:tgtEl>
                                        <p:attrNameLst>
                                          <p:attrName>style.visibility</p:attrName>
                                        </p:attrNameLst>
                                      </p:cBhvr>
                                      <p:to>
                                        <p:strVal val="visible"/>
                                      </p:to>
                                    </p:set>
                                    <p:animEffect transition="in" filter="dissolve">
                                      <p:cBhvr>
                                        <p:cTn id="20" dur="500"/>
                                        <p:tgtEl>
                                          <p:spTgt spid="271374"/>
                                        </p:tgtEl>
                                      </p:cBhvr>
                                    </p:animEffect>
                                  </p:childTnLst>
                                </p:cTn>
                              </p:par>
                            </p:childTnLst>
                          </p:cTn>
                        </p:par>
                      </p:childTnLst>
                    </p:cTn>
                  </p:par>
                  <p:par>
                    <p:cTn id="21" fill="hold" nodeType="clickPar">
                      <p:stCondLst>
                        <p:cond delay="indefinite"/>
                      </p:stCondLst>
                      <p:childTnLst>
                        <p:par>
                          <p:cTn id="22" fill="hold" nodeType="withGroup">
                            <p:stCondLst>
                              <p:cond delay="0"/>
                            </p:stCondLst>
                            <p:childTnLst>
                              <p:par>
                                <p:cTn id="23" presetID="9" presetClass="entr" presetSubtype="0" fill="hold" grpId="0" nodeType="clickEffect">
                                  <p:stCondLst>
                                    <p:cond delay="0"/>
                                  </p:stCondLst>
                                  <p:childTnLst>
                                    <p:set>
                                      <p:cBhvr>
                                        <p:cTn id="24" dur="1" fill="hold">
                                          <p:stCondLst>
                                            <p:cond delay="0"/>
                                          </p:stCondLst>
                                        </p:cTn>
                                        <p:tgtEl>
                                          <p:spTgt spid="271379"/>
                                        </p:tgtEl>
                                        <p:attrNameLst>
                                          <p:attrName>style.visibility</p:attrName>
                                        </p:attrNameLst>
                                      </p:cBhvr>
                                      <p:to>
                                        <p:strVal val="visible"/>
                                      </p:to>
                                    </p:set>
                                    <p:animEffect transition="in" filter="dissolve">
                                      <p:cBhvr>
                                        <p:cTn id="25" dur="500"/>
                                        <p:tgtEl>
                                          <p:spTgt spid="271379"/>
                                        </p:tgtEl>
                                      </p:cBhvr>
                                    </p:animEffect>
                                  </p:childTnLst>
                                </p:cTn>
                              </p:par>
                            </p:childTnLst>
                          </p:cTn>
                        </p:par>
                        <p:par>
                          <p:cTn id="26" fill="hold" nodeType="afterGroup">
                            <p:stCondLst>
                              <p:cond delay="500"/>
                            </p:stCondLst>
                            <p:childTnLst>
                              <p:par>
                                <p:cTn id="27" presetID="9" presetClass="entr" presetSubtype="0" fill="hold" grpId="0" nodeType="afterEffect">
                                  <p:stCondLst>
                                    <p:cond delay="0"/>
                                  </p:stCondLst>
                                  <p:childTnLst>
                                    <p:set>
                                      <p:cBhvr>
                                        <p:cTn id="28" dur="1" fill="hold">
                                          <p:stCondLst>
                                            <p:cond delay="0"/>
                                          </p:stCondLst>
                                        </p:cTn>
                                        <p:tgtEl>
                                          <p:spTgt spid="271372"/>
                                        </p:tgtEl>
                                        <p:attrNameLst>
                                          <p:attrName>style.visibility</p:attrName>
                                        </p:attrNameLst>
                                      </p:cBhvr>
                                      <p:to>
                                        <p:strVal val="visible"/>
                                      </p:to>
                                    </p:set>
                                    <p:animEffect transition="in" filter="dissolve">
                                      <p:cBhvr>
                                        <p:cTn id="29" dur="500"/>
                                        <p:tgtEl>
                                          <p:spTgt spid="271372"/>
                                        </p:tgtEl>
                                      </p:cBhvr>
                                    </p:animEffect>
                                  </p:childTnLst>
                                </p:cTn>
                              </p:par>
                            </p:childTnLst>
                          </p:cTn>
                        </p:par>
                      </p:childTnLst>
                    </p:cTn>
                  </p:par>
                  <p:par>
                    <p:cTn id="30" fill="hold" nodeType="clickPar">
                      <p:stCondLst>
                        <p:cond delay="indefinite"/>
                      </p:stCondLst>
                      <p:childTnLst>
                        <p:par>
                          <p:cTn id="31" fill="hold" nodeType="withGroup">
                            <p:stCondLst>
                              <p:cond delay="0"/>
                            </p:stCondLst>
                            <p:childTnLst>
                              <p:par>
                                <p:cTn id="32" presetID="9" presetClass="entr" presetSubtype="0" fill="hold" grpId="0" nodeType="clickEffect">
                                  <p:stCondLst>
                                    <p:cond delay="0"/>
                                  </p:stCondLst>
                                  <p:childTnLst>
                                    <p:set>
                                      <p:cBhvr>
                                        <p:cTn id="33" dur="1" fill="hold">
                                          <p:stCondLst>
                                            <p:cond delay="0"/>
                                          </p:stCondLst>
                                        </p:cTn>
                                        <p:tgtEl>
                                          <p:spTgt spid="271378"/>
                                        </p:tgtEl>
                                        <p:attrNameLst>
                                          <p:attrName>style.visibility</p:attrName>
                                        </p:attrNameLst>
                                      </p:cBhvr>
                                      <p:to>
                                        <p:strVal val="visible"/>
                                      </p:to>
                                    </p:set>
                                    <p:animEffect transition="in" filter="dissolve">
                                      <p:cBhvr>
                                        <p:cTn id="34" dur="500"/>
                                        <p:tgtEl>
                                          <p:spTgt spid="271378"/>
                                        </p:tgtEl>
                                      </p:cBhvr>
                                    </p:animEffect>
                                  </p:childTnLst>
                                </p:cTn>
                              </p:par>
                            </p:childTnLst>
                          </p:cTn>
                        </p:par>
                        <p:par>
                          <p:cTn id="35" fill="hold" nodeType="afterGroup">
                            <p:stCondLst>
                              <p:cond delay="500"/>
                            </p:stCondLst>
                            <p:childTnLst>
                              <p:par>
                                <p:cTn id="36" presetID="9" presetClass="entr" presetSubtype="0" fill="hold" grpId="0" nodeType="afterEffect">
                                  <p:stCondLst>
                                    <p:cond delay="0"/>
                                  </p:stCondLst>
                                  <p:childTnLst>
                                    <p:set>
                                      <p:cBhvr>
                                        <p:cTn id="37" dur="1" fill="hold">
                                          <p:stCondLst>
                                            <p:cond delay="0"/>
                                          </p:stCondLst>
                                        </p:cTn>
                                        <p:tgtEl>
                                          <p:spTgt spid="271370"/>
                                        </p:tgtEl>
                                        <p:attrNameLst>
                                          <p:attrName>style.visibility</p:attrName>
                                        </p:attrNameLst>
                                      </p:cBhvr>
                                      <p:to>
                                        <p:strVal val="visible"/>
                                      </p:to>
                                    </p:set>
                                    <p:animEffect transition="in" filter="dissolve">
                                      <p:cBhvr>
                                        <p:cTn id="38" dur="500"/>
                                        <p:tgtEl>
                                          <p:spTgt spid="271370"/>
                                        </p:tgtEl>
                                      </p:cBhvr>
                                    </p:animEffect>
                                  </p:childTnLst>
                                </p:cTn>
                              </p:par>
                            </p:childTnLst>
                          </p:cTn>
                        </p:par>
                      </p:childTnLst>
                    </p:cTn>
                  </p:par>
                  <p:par>
                    <p:cTn id="39" fill="hold" nodeType="clickPar">
                      <p:stCondLst>
                        <p:cond delay="indefinite"/>
                      </p:stCondLst>
                      <p:childTnLst>
                        <p:par>
                          <p:cTn id="40" fill="hold" nodeType="withGroup">
                            <p:stCondLst>
                              <p:cond delay="0"/>
                            </p:stCondLst>
                            <p:childTnLst>
                              <p:par>
                                <p:cTn id="41" presetID="9" presetClass="entr" presetSubtype="0" fill="hold" grpId="0" nodeType="clickEffect">
                                  <p:stCondLst>
                                    <p:cond delay="0"/>
                                  </p:stCondLst>
                                  <p:childTnLst>
                                    <p:set>
                                      <p:cBhvr>
                                        <p:cTn id="42" dur="1" fill="hold">
                                          <p:stCondLst>
                                            <p:cond delay="0"/>
                                          </p:stCondLst>
                                        </p:cTn>
                                        <p:tgtEl>
                                          <p:spTgt spid="271377"/>
                                        </p:tgtEl>
                                        <p:attrNameLst>
                                          <p:attrName>style.visibility</p:attrName>
                                        </p:attrNameLst>
                                      </p:cBhvr>
                                      <p:to>
                                        <p:strVal val="visible"/>
                                      </p:to>
                                    </p:set>
                                    <p:animEffect transition="in" filter="dissolve">
                                      <p:cBhvr>
                                        <p:cTn id="43" dur="500"/>
                                        <p:tgtEl>
                                          <p:spTgt spid="271377"/>
                                        </p:tgtEl>
                                      </p:cBhvr>
                                    </p:animEffect>
                                  </p:childTnLst>
                                </p:cTn>
                              </p:par>
                            </p:childTnLst>
                          </p:cTn>
                        </p:par>
                        <p:par>
                          <p:cTn id="44" fill="hold" nodeType="afterGroup">
                            <p:stCondLst>
                              <p:cond delay="500"/>
                            </p:stCondLst>
                            <p:childTnLst>
                              <p:par>
                                <p:cTn id="45" presetID="9" presetClass="entr" presetSubtype="0" fill="hold" grpId="0" nodeType="afterEffect">
                                  <p:stCondLst>
                                    <p:cond delay="0"/>
                                  </p:stCondLst>
                                  <p:childTnLst>
                                    <p:set>
                                      <p:cBhvr>
                                        <p:cTn id="46" dur="1" fill="hold">
                                          <p:stCondLst>
                                            <p:cond delay="0"/>
                                          </p:stCondLst>
                                        </p:cTn>
                                        <p:tgtEl>
                                          <p:spTgt spid="271369"/>
                                        </p:tgtEl>
                                        <p:attrNameLst>
                                          <p:attrName>style.visibility</p:attrName>
                                        </p:attrNameLst>
                                      </p:cBhvr>
                                      <p:to>
                                        <p:strVal val="visible"/>
                                      </p:to>
                                    </p:set>
                                    <p:animEffect transition="in" filter="dissolve">
                                      <p:cBhvr>
                                        <p:cTn id="47" dur="500"/>
                                        <p:tgtEl>
                                          <p:spTgt spid="271369"/>
                                        </p:tgtEl>
                                      </p:cBhvr>
                                    </p:animEffect>
                                  </p:childTnLst>
                                </p:cTn>
                              </p:par>
                            </p:childTnLst>
                          </p:cTn>
                        </p:par>
                      </p:childTnLst>
                    </p:cTn>
                  </p:par>
                  <p:par>
                    <p:cTn id="48" fill="hold" nodeType="clickPar">
                      <p:stCondLst>
                        <p:cond delay="indefinite"/>
                      </p:stCondLst>
                      <p:childTnLst>
                        <p:par>
                          <p:cTn id="49" fill="hold" nodeType="withGroup">
                            <p:stCondLst>
                              <p:cond delay="0"/>
                            </p:stCondLst>
                            <p:childTnLst>
                              <p:par>
                                <p:cTn id="50" presetID="23" presetClass="entr" presetSubtype="528" fill="hold" grpId="0" nodeType="clickEffect">
                                  <p:stCondLst>
                                    <p:cond delay="0"/>
                                  </p:stCondLst>
                                  <p:childTnLst>
                                    <p:set>
                                      <p:cBhvr>
                                        <p:cTn id="51" dur="1" fill="hold">
                                          <p:stCondLst>
                                            <p:cond delay="0"/>
                                          </p:stCondLst>
                                        </p:cTn>
                                        <p:tgtEl>
                                          <p:spTgt spid="271383"/>
                                        </p:tgtEl>
                                        <p:attrNameLst>
                                          <p:attrName>style.visibility</p:attrName>
                                        </p:attrNameLst>
                                      </p:cBhvr>
                                      <p:to>
                                        <p:strVal val="visible"/>
                                      </p:to>
                                    </p:set>
                                    <p:anim calcmode="lin" valueType="num">
                                      <p:cBhvr>
                                        <p:cTn id="52" dur="500" fill="hold"/>
                                        <p:tgtEl>
                                          <p:spTgt spid="271383"/>
                                        </p:tgtEl>
                                        <p:attrNameLst>
                                          <p:attrName>ppt_w</p:attrName>
                                        </p:attrNameLst>
                                      </p:cBhvr>
                                      <p:tavLst>
                                        <p:tav tm="0">
                                          <p:val>
                                            <p:fltVal val="0"/>
                                          </p:val>
                                        </p:tav>
                                        <p:tav tm="100000">
                                          <p:val>
                                            <p:strVal val="#ppt_w"/>
                                          </p:val>
                                        </p:tav>
                                      </p:tavLst>
                                    </p:anim>
                                    <p:anim calcmode="lin" valueType="num">
                                      <p:cBhvr>
                                        <p:cTn id="53" dur="500" fill="hold"/>
                                        <p:tgtEl>
                                          <p:spTgt spid="271383"/>
                                        </p:tgtEl>
                                        <p:attrNameLst>
                                          <p:attrName>ppt_h</p:attrName>
                                        </p:attrNameLst>
                                      </p:cBhvr>
                                      <p:tavLst>
                                        <p:tav tm="0">
                                          <p:val>
                                            <p:fltVal val="0"/>
                                          </p:val>
                                        </p:tav>
                                        <p:tav tm="100000">
                                          <p:val>
                                            <p:strVal val="#ppt_h"/>
                                          </p:val>
                                        </p:tav>
                                      </p:tavLst>
                                    </p:anim>
                                    <p:anim calcmode="lin" valueType="num">
                                      <p:cBhvr>
                                        <p:cTn id="54" dur="500" fill="hold"/>
                                        <p:tgtEl>
                                          <p:spTgt spid="271383"/>
                                        </p:tgtEl>
                                        <p:attrNameLst>
                                          <p:attrName>ppt_x</p:attrName>
                                        </p:attrNameLst>
                                      </p:cBhvr>
                                      <p:tavLst>
                                        <p:tav tm="0">
                                          <p:val>
                                            <p:fltVal val="0.5"/>
                                          </p:val>
                                        </p:tav>
                                        <p:tav tm="100000">
                                          <p:val>
                                            <p:strVal val="#ppt_x"/>
                                          </p:val>
                                        </p:tav>
                                      </p:tavLst>
                                    </p:anim>
                                    <p:anim calcmode="lin" valueType="num">
                                      <p:cBhvr>
                                        <p:cTn id="55" dur="500" fill="hold"/>
                                        <p:tgtEl>
                                          <p:spTgt spid="271383"/>
                                        </p:tgtEl>
                                        <p:attrNameLst>
                                          <p:attrName>ppt_y</p:attrName>
                                        </p:attrNameLst>
                                      </p:cBhvr>
                                      <p:tavLst>
                                        <p:tav tm="0">
                                          <p:val>
                                            <p:fltVal val="0.5"/>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71369" grpId="0" autoUpdateAnimBg="0"/>
      <p:bldP spid="271370" grpId="0" autoUpdateAnimBg="0"/>
      <p:bldP spid="271372" grpId="0" autoUpdateAnimBg="0"/>
      <p:bldP spid="271374" grpId="0" autoUpdateAnimBg="0"/>
      <p:bldP spid="271375" grpId="0" autoUpdateAnimBg="0"/>
      <p:bldP spid="271377" grpId="0" animBg="1"/>
      <p:bldP spid="271378" grpId="0" animBg="1"/>
      <p:bldP spid="271379" grpId="0" animBg="1"/>
      <p:bldP spid="271380" grpId="0" animBg="1"/>
      <p:bldP spid="271381" grpId="0" animBg="1"/>
      <p:bldP spid="271383" grpId="0" animBg="1" autoUpdateAnimBg="0"/>
    </p:bldLst>
  </p:timing>
</p:sld>
</file>

<file path=ppt/theme/theme1.xml><?xml version="1.0" encoding="utf-8"?>
<a:theme xmlns:a="http://schemas.openxmlformats.org/drawingml/2006/main" name="Subiendo">
  <a:themeElements>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fontScheme name="Subiendo">
      <a:majorFont>
        <a:latin typeface="Arial"/>
        <a:ea typeface=""/>
        <a:cs typeface=""/>
      </a:majorFont>
      <a:minorFont>
        <a:latin typeface="Times New Roman"/>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993366"/>
        </a:solidFill>
        <a:ln w="9525" cap="flat" cmpd="sng" algn="ctr">
          <a:solidFill>
            <a:schemeClr val="bg2"/>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ts val="600"/>
          </a:spcBef>
          <a:spcAft>
            <a:spcPct val="0"/>
          </a:spcAft>
          <a:buClrTx/>
          <a:buSzTx/>
          <a:buFontTx/>
          <a:buNone/>
          <a:tabLst/>
          <a:defRPr kumimoji="0" lang="es-ES_tradnl" altLang="es-ES" sz="1400" b="1"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spDef>
    <a:lnDef>
      <a:spPr bwMode="auto">
        <a:xfrm>
          <a:off x="0" y="0"/>
          <a:ext cx="1" cy="1"/>
        </a:xfrm>
        <a:custGeom>
          <a:avLst/>
          <a:gdLst/>
          <a:ahLst/>
          <a:cxnLst/>
          <a:rect l="0" t="0" r="0" b="0"/>
          <a:pathLst/>
        </a:custGeom>
        <a:solidFill>
          <a:srgbClr val="993366"/>
        </a:solidFill>
        <a:ln w="9525" cap="flat" cmpd="sng" algn="ctr">
          <a:solidFill>
            <a:schemeClr val="bg2"/>
          </a:solidFill>
          <a:prstDash val="solid"/>
          <a:round/>
          <a:headEnd type="none" w="med" len="med"/>
          <a:tailEnd type="none" w="med" len="med"/>
        </a:ln>
        <a:effectLst>
          <a:outerShdw dist="35921" dir="2700000" algn="ctr" rotWithShape="0">
            <a:schemeClr val="bg2"/>
          </a:outerShdw>
        </a:effectLst>
      </a:spPr>
      <a:bodyPr vert="horz" wrap="square" lIns="91440" tIns="45720" rIns="91440" bIns="45720" numCol="1" anchor="t" anchorCtr="0" compatLnSpc="1">
        <a:prstTxWarp prst="textNoShape">
          <a:avLst/>
        </a:prstTxWarp>
        <a:spAutoFit/>
      </a:bodyPr>
      <a:lstStyle>
        <a:defPPr marL="0" marR="0" indent="0" algn="r" defTabSz="914400" rtl="0" eaLnBrk="0" fontAlgn="base" latinLnBrk="0" hangingPunct="0">
          <a:lnSpc>
            <a:spcPct val="100000"/>
          </a:lnSpc>
          <a:spcBef>
            <a:spcPts val="600"/>
          </a:spcBef>
          <a:spcAft>
            <a:spcPct val="0"/>
          </a:spcAft>
          <a:buClrTx/>
          <a:buSzTx/>
          <a:buFontTx/>
          <a:buNone/>
          <a:tabLst/>
          <a:defRPr kumimoji="0" lang="es-ES_tradnl" altLang="es-ES" sz="1400" b="1" i="0" u="none" strike="noStrike" cap="none" normalizeH="0" baseline="0" smtClean="0">
            <a:ln>
              <a:noFill/>
            </a:ln>
            <a:solidFill>
              <a:schemeClr val="tx1"/>
            </a:solidFill>
            <a:effectLst>
              <a:outerShdw blurRad="38100" dist="38100" dir="2700000" algn="tl">
                <a:srgbClr val="000000">
                  <a:alpha val="43137"/>
                </a:srgbClr>
              </a:outerShdw>
            </a:effectLst>
            <a:latin typeface="Tahoma" pitchFamily="34" charset="0"/>
          </a:defRPr>
        </a:defPPr>
      </a:lstStyle>
    </a:lnDef>
  </a:objectDefaults>
  <a:extraClrSchemeLst>
    <a:extraClrScheme>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clrMap bg1="dk2" tx1="lt1" bg2="dk1" tx2="lt2" accent1="accent1" accent2="accent2" accent3="accent3" accent4="accent4" accent5="accent5" accent6="accent6" hlink="hlink" folHlink="folHlink"/>
    </a:extraClrScheme>
    <a:extraClrScheme>
      <a:clrScheme name="Subiendo 2">
        <a:dk1>
          <a:srgbClr val="000000"/>
        </a:dk1>
        <a:lt1>
          <a:srgbClr val="FFFFFF"/>
        </a:lt1>
        <a:dk2>
          <a:srgbClr val="000000"/>
        </a:dk2>
        <a:lt2>
          <a:srgbClr val="CCECFF"/>
        </a:lt2>
        <a:accent1>
          <a:srgbClr val="6699FF"/>
        </a:accent1>
        <a:accent2>
          <a:srgbClr val="00CCCC"/>
        </a:accent2>
        <a:accent3>
          <a:srgbClr val="FFFFFF"/>
        </a:accent3>
        <a:accent4>
          <a:srgbClr val="000000"/>
        </a:accent4>
        <a:accent5>
          <a:srgbClr val="B8CAFF"/>
        </a:accent5>
        <a:accent6>
          <a:srgbClr val="00B9B9"/>
        </a:accent6>
        <a:hlink>
          <a:srgbClr val="CC99FF"/>
        </a:hlink>
        <a:folHlink>
          <a:srgbClr val="66CCFF"/>
        </a:folHlink>
      </a:clrScheme>
      <a:clrMap bg1="lt1" tx1="dk1" bg2="lt2" tx2="dk2" accent1="accent1" accent2="accent2" accent3="accent3" accent4="accent4" accent5="accent5" accent6="accent6" hlink="hlink" folHlink="folHlink"/>
    </a:extraClrScheme>
    <a:extraClrScheme>
      <a:clrScheme name="Subiendo 3">
        <a:dk1>
          <a:srgbClr val="000000"/>
        </a:dk1>
        <a:lt1>
          <a:srgbClr val="FFFFFF"/>
        </a:lt1>
        <a:dk2>
          <a:srgbClr val="000000"/>
        </a:dk2>
        <a:lt2>
          <a:srgbClr val="FFFFFF"/>
        </a:lt2>
        <a:accent1>
          <a:srgbClr val="CBCBCB"/>
        </a:accent1>
        <a:accent2>
          <a:srgbClr val="969696"/>
        </a:accent2>
        <a:accent3>
          <a:srgbClr val="FFFFFF"/>
        </a:accent3>
        <a:accent4>
          <a:srgbClr val="000000"/>
        </a:accent4>
        <a:accent5>
          <a:srgbClr val="E2E2E2"/>
        </a:accent5>
        <a:accent6>
          <a:srgbClr val="878787"/>
        </a:accent6>
        <a:hlink>
          <a:srgbClr val="5F5F5F"/>
        </a:hlink>
        <a:folHlink>
          <a:srgbClr val="EAEAEA"/>
        </a:folHlink>
      </a:clrScheme>
      <a:clrMap bg1="lt1" tx1="dk1" bg2="lt2" tx2="dk2" accent1="accent1" accent2="accent2" accent3="accent3" accent4="accent4" accent5="accent5" accent6="accent6" hlink="hlink" folHlink="folHlink"/>
    </a:extraClrScheme>
    <a:extraClrScheme>
      <a:clrScheme name="Subiendo 4">
        <a:dk1>
          <a:srgbClr val="000000"/>
        </a:dk1>
        <a:lt1>
          <a:srgbClr val="FFFFFF"/>
        </a:lt1>
        <a:dk2>
          <a:srgbClr val="008080"/>
        </a:dk2>
        <a:lt2>
          <a:srgbClr val="FFCC66"/>
        </a:lt2>
        <a:accent1>
          <a:srgbClr val="0099CC"/>
        </a:accent1>
        <a:accent2>
          <a:srgbClr val="FFFF00"/>
        </a:accent2>
        <a:accent3>
          <a:srgbClr val="AAC0C0"/>
        </a:accent3>
        <a:accent4>
          <a:srgbClr val="DADADA"/>
        </a:accent4>
        <a:accent5>
          <a:srgbClr val="AACAE2"/>
        </a:accent5>
        <a:accent6>
          <a:srgbClr val="E7E700"/>
        </a:accent6>
        <a:hlink>
          <a:srgbClr val="6600CC"/>
        </a:hlink>
        <a:folHlink>
          <a:srgbClr val="009999"/>
        </a:folHlink>
      </a:clrScheme>
      <a:clrMap bg1="dk2" tx1="lt1" bg2="dk1" tx2="lt2" accent1="accent1" accent2="accent2" accent3="accent3" accent4="accent4" accent5="accent5" accent6="accent6" hlink="hlink" folHlink="folHlink"/>
    </a:extraClrScheme>
    <a:extraClrScheme>
      <a:clrScheme name="Subiendo 5">
        <a:dk1>
          <a:srgbClr val="000000"/>
        </a:dk1>
        <a:lt1>
          <a:srgbClr val="FFFFFF"/>
        </a:lt1>
        <a:dk2>
          <a:srgbClr val="993300"/>
        </a:dk2>
        <a:lt2>
          <a:srgbClr val="FFCC66"/>
        </a:lt2>
        <a:accent1>
          <a:srgbClr val="FF6633"/>
        </a:accent1>
        <a:accent2>
          <a:srgbClr val="FFFF00"/>
        </a:accent2>
        <a:accent3>
          <a:srgbClr val="CAADAA"/>
        </a:accent3>
        <a:accent4>
          <a:srgbClr val="DADADA"/>
        </a:accent4>
        <a:accent5>
          <a:srgbClr val="FFB8AD"/>
        </a:accent5>
        <a:accent6>
          <a:srgbClr val="E7E700"/>
        </a:accent6>
        <a:hlink>
          <a:srgbClr val="CC0000"/>
        </a:hlink>
        <a:folHlink>
          <a:srgbClr val="CC6600"/>
        </a:folHlink>
      </a:clrScheme>
      <a:clrMap bg1="dk2" tx1="lt1" bg2="dk1" tx2="lt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Tema de Office">
  <a:themeElements>
    <a:clrScheme name="">
      <a:dk1>
        <a:srgbClr val="000000"/>
      </a:dk1>
      <a:lt1>
        <a:srgbClr val="FFFFFF"/>
      </a:lt1>
      <a:dk2>
        <a:srgbClr val="000000"/>
      </a:dk2>
      <a:lt2>
        <a:srgbClr val="919191"/>
      </a:lt2>
      <a:accent1>
        <a:srgbClr val="618FFD"/>
      </a:accent1>
      <a:accent2>
        <a:srgbClr val="00AE00"/>
      </a:accent2>
      <a:accent3>
        <a:srgbClr val="FFFFFF"/>
      </a:accent3>
      <a:accent4>
        <a:srgbClr val="000000"/>
      </a:accent4>
      <a:accent5>
        <a:srgbClr val="B7C6FE"/>
      </a:accent5>
      <a:accent6>
        <a:srgbClr val="009D00"/>
      </a:accent6>
      <a:hlink>
        <a:srgbClr val="FC0128"/>
      </a:hlink>
      <a:folHlink>
        <a:srgbClr val="CECECE"/>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Subiendo 1">
    <a:dk1>
      <a:srgbClr val="000000"/>
    </a:dk1>
    <a:lt1>
      <a:srgbClr val="FFFFFF"/>
    </a:lt1>
    <a:dk2>
      <a:srgbClr val="0000FF"/>
    </a:dk2>
    <a:lt2>
      <a:srgbClr val="FFCC66"/>
    </a:lt2>
    <a:accent1>
      <a:srgbClr val="00FFFF"/>
    </a:accent1>
    <a:accent2>
      <a:srgbClr val="FFFF00"/>
    </a:accent2>
    <a:accent3>
      <a:srgbClr val="AAAAFF"/>
    </a:accent3>
    <a:accent4>
      <a:srgbClr val="DADADA"/>
    </a:accent4>
    <a:accent5>
      <a:srgbClr val="AAFFFF"/>
    </a:accent5>
    <a:accent6>
      <a:srgbClr val="E7E700"/>
    </a:accent6>
    <a:hlink>
      <a:srgbClr val="FF0033"/>
    </a:hlink>
    <a:folHlink>
      <a:srgbClr val="3366FF"/>
    </a:folHlink>
  </a:clrScheme>
</a:themeOverride>
</file>

<file path=docProps/app.xml><?xml version="1.0" encoding="utf-8"?>
<Properties xmlns="http://schemas.openxmlformats.org/officeDocument/2006/extended-properties" xmlns:vt="http://schemas.openxmlformats.org/officeDocument/2006/docPropsVTypes">
  <Template>C:\Archivos de programa\Microsoft Office\Plantillas\Diseños de presentaciones\CORBATA.POT</Template>
  <TotalTime>20211</TotalTime>
  <Pages>45</Pages>
  <Words>1164</Words>
  <Application>Microsoft Office PowerPoint</Application>
  <PresentationFormat>Presentación en pantalla (4:3)</PresentationFormat>
  <Paragraphs>86</Paragraphs>
  <Slides>10</Slides>
  <Notes>4</Notes>
  <HiddenSlides>0</HiddenSlides>
  <MMClips>0</MMClips>
  <ScaleCrop>false</ScaleCrop>
  <HeadingPairs>
    <vt:vector size="8" baseType="variant">
      <vt:variant>
        <vt:lpstr>Fuentes usadas</vt:lpstr>
      </vt:variant>
      <vt:variant>
        <vt:i4>6</vt:i4>
      </vt:variant>
      <vt:variant>
        <vt:lpstr>Tema</vt:lpstr>
      </vt:variant>
      <vt:variant>
        <vt:i4>1</vt:i4>
      </vt:variant>
      <vt:variant>
        <vt:lpstr>Servidores OLE incrustados</vt:lpstr>
      </vt:variant>
      <vt:variant>
        <vt:i4>1</vt:i4>
      </vt:variant>
      <vt:variant>
        <vt:lpstr>Títulos de diapositiva</vt:lpstr>
      </vt:variant>
      <vt:variant>
        <vt:i4>10</vt:i4>
      </vt:variant>
    </vt:vector>
  </HeadingPairs>
  <TitlesOfParts>
    <vt:vector size="18" baseType="lpstr">
      <vt:lpstr>Arial</vt:lpstr>
      <vt:lpstr>Monotype Sorts</vt:lpstr>
      <vt:lpstr>Symbol</vt:lpstr>
      <vt:lpstr>Tahoma</vt:lpstr>
      <vt:lpstr>Times New Roman</vt:lpstr>
      <vt:lpstr>Wingdings</vt:lpstr>
      <vt:lpstr>Subiendo</vt:lpstr>
      <vt:lpstr>Documento</vt:lpstr>
      <vt:lpstr>Presentación de PowerPoint</vt:lpstr>
      <vt:lpstr>3.1 Clase de aislamiento</vt:lpstr>
      <vt:lpstr>3.2 Grados de protección</vt:lpstr>
      <vt:lpstr>Presentación de PowerPoint</vt:lpstr>
      <vt:lpstr>Presentación de PowerPoint</vt:lpstr>
      <vt:lpstr>3.3 Placa de características </vt:lpstr>
      <vt:lpstr>3.4 Códigos refrigeración transformadores I</vt:lpstr>
      <vt:lpstr>3.4 Códigos refrigeración transformadores II</vt:lpstr>
      <vt:lpstr>3.5 Códigos refrigeración motores</vt:lpstr>
      <vt:lpstr>Presentación de PowerPoint</vt:lpstr>
    </vt:vector>
  </TitlesOfParts>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Curso de Máquinas Eléctricas 5º Mecánicos Máquinas</dc:title>
  <dc:subject>Aspectos y propiedades industriales de las máquinas Eléctricas</dc:subject>
  <dc:creator>Universidad de Oviedo</dc:creator>
  <dc:description>TEMA III</dc:description>
  <cp:lastModifiedBy>MANES FERNANDEZ CABANAS</cp:lastModifiedBy>
  <cp:revision>1087</cp:revision>
  <cp:lastPrinted>1601-01-01T00:00:00Z</cp:lastPrinted>
  <dcterms:created xsi:type="dcterms:W3CDTF">1999-05-19T16:58:02Z</dcterms:created>
  <dcterms:modified xsi:type="dcterms:W3CDTF">2014-07-15T18:31:19Z</dcterms:modified>
</cp:coreProperties>
</file>